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5" r:id="rId3"/>
    <p:sldId id="267" r:id="rId4"/>
    <p:sldId id="263" r:id="rId5"/>
    <p:sldId id="257" r:id="rId6"/>
    <p:sldId id="266" r:id="rId7"/>
    <p:sldId id="264" r:id="rId8"/>
    <p:sldId id="261" r:id="rId9"/>
    <p:sldId id="262" r:id="rId10"/>
    <p:sldId id="260" r:id="rId11"/>
    <p:sldId id="268" r:id="rId12"/>
    <p:sldId id="269" r:id="rId13"/>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Помір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55" d="100"/>
          <a:sy n="55" d="100"/>
        </p:scale>
        <p:origin x="-389" y="-1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ru-RU"/>
              <a:t>Образец заголовка</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2A1C7544-2DE5-C44E-AFE6-D786AF857436}" type="datetimeFigureOut">
              <a:rPr lang="uk-UA" smtClean="0"/>
              <a:t>29.10.2021</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C1EF1449-3B21-BF42-A7A7-171C995A55F8}" type="slidenum">
              <a:rPr lang="uk-UA" smtClean="0"/>
              <a:t>‹#›</a:t>
            </a:fld>
            <a:endParaRPr lang="uk-UA"/>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86630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2A1C7544-2DE5-C44E-AFE6-D786AF857436}" type="datetimeFigureOut">
              <a:rPr lang="uk-UA" smtClean="0"/>
              <a:t>29.10.2021</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C1EF1449-3B21-BF42-A7A7-171C995A55F8}" type="slidenum">
              <a:rPr lang="uk-UA" smtClean="0"/>
              <a:t>‹#›</a:t>
            </a:fld>
            <a:endParaRPr lang="uk-UA"/>
          </a:p>
        </p:txBody>
      </p:sp>
    </p:spTree>
    <p:extLst>
      <p:ext uri="{BB962C8B-B14F-4D97-AF65-F5344CB8AC3E}">
        <p14:creationId xmlns:p14="http://schemas.microsoft.com/office/powerpoint/2010/main" val="168952734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2A1C7544-2DE5-C44E-AFE6-D786AF857436}" type="datetimeFigureOut">
              <a:rPr lang="uk-UA" smtClean="0"/>
              <a:t>29.10.2021</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C1EF1449-3B21-BF42-A7A7-171C995A55F8}" type="slidenum">
              <a:rPr lang="uk-UA" smtClean="0"/>
              <a:t>‹#›</a:t>
            </a:fld>
            <a:endParaRPr lang="uk-UA"/>
          </a:p>
        </p:txBody>
      </p:sp>
    </p:spTree>
    <p:extLst>
      <p:ext uri="{BB962C8B-B14F-4D97-AF65-F5344CB8AC3E}">
        <p14:creationId xmlns:p14="http://schemas.microsoft.com/office/powerpoint/2010/main" val="349758946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2A1C7544-2DE5-C44E-AFE6-D786AF857436}" type="datetimeFigureOut">
              <a:rPr lang="uk-UA" smtClean="0"/>
              <a:t>29.10.2021</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C1EF1449-3B21-BF42-A7A7-171C995A55F8}" type="slidenum">
              <a:rPr lang="uk-UA" smtClean="0"/>
              <a:t>‹#›</a:t>
            </a:fld>
            <a:endParaRPr lang="uk-UA"/>
          </a:p>
        </p:txBody>
      </p:sp>
    </p:spTree>
    <p:extLst>
      <p:ext uri="{BB962C8B-B14F-4D97-AF65-F5344CB8AC3E}">
        <p14:creationId xmlns:p14="http://schemas.microsoft.com/office/powerpoint/2010/main" val="405836698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ru-RU"/>
              <a:t>Образец заголовка</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2A1C7544-2DE5-C44E-AFE6-D786AF857436}" type="datetimeFigureOut">
              <a:rPr lang="uk-UA" smtClean="0"/>
              <a:t>29.10.2021</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C1EF1449-3B21-BF42-A7A7-171C995A55F8}" type="slidenum">
              <a:rPr lang="uk-UA" smtClean="0"/>
              <a:t>‹#›</a:t>
            </a:fld>
            <a:endParaRPr lang="uk-UA"/>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409513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ru-RU"/>
              <a:t>Образец заголовка</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2A1C7544-2DE5-C44E-AFE6-D786AF857436}" type="datetimeFigureOut">
              <a:rPr lang="uk-UA" smtClean="0"/>
              <a:t>29.10.2021</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C1EF1449-3B21-BF42-A7A7-171C995A55F8}" type="slidenum">
              <a:rPr lang="uk-UA" smtClean="0"/>
              <a:t>‹#›</a:t>
            </a:fld>
            <a:endParaRPr lang="uk-UA"/>
          </a:p>
        </p:txBody>
      </p:sp>
    </p:spTree>
    <p:extLst>
      <p:ext uri="{BB962C8B-B14F-4D97-AF65-F5344CB8AC3E}">
        <p14:creationId xmlns:p14="http://schemas.microsoft.com/office/powerpoint/2010/main" val="155326596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ru-RU"/>
              <a:t>Образец заголовка</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097280" y="2582334"/>
            <a:ext cx="4937760" cy="33782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217920" y="2582334"/>
            <a:ext cx="4937760" cy="33782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2A1C7544-2DE5-C44E-AFE6-D786AF857436}" type="datetimeFigureOut">
              <a:rPr lang="uk-UA" smtClean="0"/>
              <a:t>29.10.2021</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C1EF1449-3B21-BF42-A7A7-171C995A55F8}" type="slidenum">
              <a:rPr lang="uk-UA" smtClean="0"/>
              <a:t>‹#›</a:t>
            </a:fld>
            <a:endParaRPr lang="uk-UA"/>
          </a:p>
        </p:txBody>
      </p:sp>
    </p:spTree>
    <p:extLst>
      <p:ext uri="{BB962C8B-B14F-4D97-AF65-F5344CB8AC3E}">
        <p14:creationId xmlns:p14="http://schemas.microsoft.com/office/powerpoint/2010/main" val="125236860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2A1C7544-2DE5-C44E-AFE6-D786AF857436}" type="datetimeFigureOut">
              <a:rPr lang="uk-UA" smtClean="0"/>
              <a:t>29.10.2021</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C1EF1449-3B21-BF42-A7A7-171C995A55F8}" type="slidenum">
              <a:rPr lang="uk-UA" smtClean="0"/>
              <a:t>‹#›</a:t>
            </a:fld>
            <a:endParaRPr lang="uk-UA"/>
          </a:p>
        </p:txBody>
      </p:sp>
    </p:spTree>
    <p:extLst>
      <p:ext uri="{BB962C8B-B14F-4D97-AF65-F5344CB8AC3E}">
        <p14:creationId xmlns:p14="http://schemas.microsoft.com/office/powerpoint/2010/main" val="409901000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2A1C7544-2DE5-C44E-AFE6-D786AF857436}" type="datetimeFigureOut">
              <a:rPr lang="uk-UA" smtClean="0"/>
              <a:t>29.10.2021</a:t>
            </a:fld>
            <a:endParaRPr lang="uk-UA"/>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uk-UA"/>
          </a:p>
        </p:txBody>
      </p:sp>
      <p:sp>
        <p:nvSpPr>
          <p:cNvPr id="9" name="Slide Number Placeholder 8"/>
          <p:cNvSpPr>
            <a:spLocks noGrp="1"/>
          </p:cNvSpPr>
          <p:nvPr>
            <p:ph type="sldNum" sz="quarter" idx="12"/>
          </p:nvPr>
        </p:nvSpPr>
        <p:spPr/>
        <p:txBody>
          <a:bodyPr/>
          <a:lstStyle/>
          <a:p>
            <a:fld id="{C1EF1449-3B21-BF42-A7A7-171C995A55F8}" type="slidenum">
              <a:rPr lang="uk-UA" smtClean="0"/>
              <a:t>‹#›</a:t>
            </a:fld>
            <a:endParaRPr lang="uk-UA"/>
          </a:p>
        </p:txBody>
      </p:sp>
    </p:spTree>
    <p:extLst>
      <p:ext uri="{BB962C8B-B14F-4D97-AF65-F5344CB8AC3E}">
        <p14:creationId xmlns:p14="http://schemas.microsoft.com/office/powerpoint/2010/main" val="62879034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ru-RU"/>
              <a:t>Образец заголовка</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2A1C7544-2DE5-C44E-AFE6-D786AF857436}" type="datetimeFigureOut">
              <a:rPr lang="uk-UA" smtClean="0"/>
              <a:t>29.10.2021</a:t>
            </a:fld>
            <a:endParaRPr lang="uk-UA"/>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uk-UA"/>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1EF1449-3B21-BF42-A7A7-171C995A55F8}" type="slidenum">
              <a:rPr lang="uk-UA" smtClean="0"/>
              <a:t>‹#›</a:t>
            </a:fld>
            <a:endParaRPr lang="uk-UA"/>
          </a:p>
        </p:txBody>
      </p:sp>
    </p:spTree>
    <p:extLst>
      <p:ext uri="{BB962C8B-B14F-4D97-AF65-F5344CB8AC3E}">
        <p14:creationId xmlns:p14="http://schemas.microsoft.com/office/powerpoint/2010/main" val="46355253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ru-RU"/>
              <a:t>Образец заголовка</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dirty="0" err="1"/>
              <a:t>Вст</a:t>
            </a:r>
            <a:r>
              <a:rPr lang="uk-UA" dirty="0"/>
              <a:t>а</a:t>
            </a:r>
            <a:r>
              <a:rPr lang="ru-RU" dirty="0" err="1"/>
              <a:t>вк</a:t>
            </a:r>
            <a:r>
              <a:rPr lang="uk-UA" dirty="0"/>
              <a:t>а</a:t>
            </a:r>
            <a:r>
              <a:rPr lang="ru-RU" dirty="0"/>
              <a:t> </a:t>
            </a:r>
            <a:r>
              <a:rPr lang="ru-RU" dirty="0" err="1"/>
              <a:t>рисунк</a:t>
            </a:r>
            <a:r>
              <a:rPr lang="uk-UA" dirty="0"/>
              <a:t>а</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2A1C7544-2DE5-C44E-AFE6-D786AF857436}" type="datetimeFigureOut">
              <a:rPr lang="uk-UA" smtClean="0"/>
              <a:t>29.10.2021</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C1EF1449-3B21-BF42-A7A7-171C995A55F8}" type="slidenum">
              <a:rPr lang="uk-UA" smtClean="0"/>
              <a:t>‹#›</a:t>
            </a:fld>
            <a:endParaRPr lang="uk-UA"/>
          </a:p>
        </p:txBody>
      </p:sp>
    </p:spTree>
    <p:extLst>
      <p:ext uri="{BB962C8B-B14F-4D97-AF65-F5344CB8AC3E}">
        <p14:creationId xmlns:p14="http://schemas.microsoft.com/office/powerpoint/2010/main" val="215082345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ru-RU"/>
              <a:t>Образец заголовка</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2A1C7544-2DE5-C44E-AFE6-D786AF857436}" type="datetimeFigureOut">
              <a:rPr lang="uk-UA" smtClean="0"/>
              <a:t>29.10.2021</a:t>
            </a:fld>
            <a:endParaRPr lang="uk-UA"/>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uk-UA"/>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C1EF1449-3B21-BF42-A7A7-171C995A55F8}" type="slidenum">
              <a:rPr lang="uk-UA" smtClean="0"/>
              <a:t>‹#›</a:t>
            </a:fld>
            <a:endParaRPr lang="uk-UA"/>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22148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3A603859-1026-DC43-8300-3B774F8A8149}"/>
              </a:ext>
            </a:extLst>
          </p:cNvPr>
          <p:cNvSpPr>
            <a:spLocks noGrp="1"/>
          </p:cNvSpPr>
          <p:nvPr>
            <p:ph type="ctrTitle"/>
          </p:nvPr>
        </p:nvSpPr>
        <p:spPr/>
        <p:txBody>
          <a:bodyPr>
            <a:normAutofit/>
          </a:bodyPr>
          <a:lstStyle/>
          <a:p>
            <a:r>
              <a:rPr lang="pl-PL" sz="4000" b="1" dirty="0"/>
              <a:t>ROZWÓJ I PRZEKAZ TALENTÓW ARTYSTYCZNYCH W RODZINIE WIERZBICKICH – POLSKICH MAZURÓW Z OKOLIC CHMIELNICKIEGO</a:t>
            </a:r>
            <a:endParaRPr lang="uk-UA" sz="4000" b="1" dirty="0"/>
          </a:p>
        </p:txBody>
      </p:sp>
      <p:sp>
        <p:nvSpPr>
          <p:cNvPr id="3" name="Підзаголовок 2">
            <a:extLst>
              <a:ext uri="{FF2B5EF4-FFF2-40B4-BE49-F238E27FC236}">
                <a16:creationId xmlns="" xmlns:a16="http://schemas.microsoft.com/office/drawing/2014/main" id="{3A3FEC59-A442-AE41-9FDF-A31395A8D2FE}"/>
              </a:ext>
            </a:extLst>
          </p:cNvPr>
          <p:cNvSpPr>
            <a:spLocks noGrp="1"/>
          </p:cNvSpPr>
          <p:nvPr>
            <p:ph type="subTitle" idx="1"/>
          </p:nvPr>
        </p:nvSpPr>
        <p:spPr/>
        <p:txBody>
          <a:bodyPr>
            <a:normAutofit/>
          </a:bodyPr>
          <a:lstStyle/>
          <a:p>
            <a:r>
              <a:rPr lang="en-US" sz="1600"/>
              <a:t>Natalia zawodiana</a:t>
            </a:r>
            <a:endParaRPr lang="pl-PL" sz="1600" dirty="0"/>
          </a:p>
          <a:p>
            <a:r>
              <a:rPr lang="pl-PL" sz="1600" dirty="0"/>
              <a:t>Szkoła sobotnio-niedzielna kip „serwus” w Chmielnickim </a:t>
            </a:r>
          </a:p>
          <a:p>
            <a:r>
              <a:rPr lang="pl-PL" sz="1600" dirty="0"/>
              <a:t>Pod kierunkiem: MGR Danuta </a:t>
            </a:r>
            <a:r>
              <a:rPr lang="pl-PL" sz="1600" dirty="0" err="1"/>
              <a:t>sowiar</a:t>
            </a:r>
            <a:endParaRPr lang="uk-UA" sz="1600" dirty="0"/>
          </a:p>
        </p:txBody>
      </p:sp>
    </p:spTree>
    <p:extLst>
      <p:ext uri="{BB962C8B-B14F-4D97-AF65-F5344CB8AC3E}">
        <p14:creationId xmlns:p14="http://schemas.microsoft.com/office/powerpoint/2010/main" val="128755009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8AA2DEDE-CD0A-984F-9A09-A6C2B075A6DF}"/>
              </a:ext>
            </a:extLst>
          </p:cNvPr>
          <p:cNvSpPr>
            <a:spLocks noGrp="1"/>
          </p:cNvSpPr>
          <p:nvPr>
            <p:ph type="title"/>
          </p:nvPr>
        </p:nvSpPr>
        <p:spPr>
          <a:xfrm>
            <a:off x="1005948" y="475578"/>
            <a:ext cx="10058400" cy="1450757"/>
          </a:xfrm>
        </p:spPr>
        <p:txBody>
          <a:bodyPr/>
          <a:lstStyle/>
          <a:p>
            <a:pPr algn="ctr"/>
            <a:r>
              <a:rPr lang="en-US" b="1" i="1" dirty="0" err="1"/>
              <a:t>Tr</a:t>
            </a:r>
            <a:r>
              <a:rPr lang="uk-UA" b="1" i="1" dirty="0"/>
              <a:t>а</a:t>
            </a:r>
            <a:r>
              <a:rPr lang="en-US" b="1" i="1" dirty="0" err="1"/>
              <a:t>dycje</a:t>
            </a:r>
            <a:endParaRPr lang="uk-UA" dirty="0"/>
          </a:p>
        </p:txBody>
      </p:sp>
      <p:sp>
        <p:nvSpPr>
          <p:cNvPr id="3" name="Місце для вмісту 2">
            <a:extLst>
              <a:ext uri="{FF2B5EF4-FFF2-40B4-BE49-F238E27FC236}">
                <a16:creationId xmlns="" xmlns:a16="http://schemas.microsoft.com/office/drawing/2014/main" id="{ACA4D02C-6A62-384B-926D-0BC979957BBF}"/>
              </a:ext>
            </a:extLst>
          </p:cNvPr>
          <p:cNvSpPr>
            <a:spLocks noGrp="1"/>
          </p:cNvSpPr>
          <p:nvPr>
            <p:ph idx="1"/>
          </p:nvPr>
        </p:nvSpPr>
        <p:spPr>
          <a:xfrm>
            <a:off x="775854" y="1987295"/>
            <a:ext cx="10373837" cy="3956305"/>
          </a:xfrm>
        </p:spPr>
        <p:txBody>
          <a:bodyPr numCol="2" anchor="ctr">
            <a:normAutofit/>
          </a:bodyPr>
          <a:lstStyle/>
          <a:p>
            <a:pPr algn="just"/>
            <a:r>
              <a:rPr lang="uk-UA" i="1" dirty="0" err="1"/>
              <a:t>Trаdycje</a:t>
            </a:r>
            <a:r>
              <a:rPr lang="uk-UA" i="1" dirty="0"/>
              <a:t> </a:t>
            </a:r>
            <a:r>
              <a:rPr lang="uk-UA" i="1" dirty="0" err="1"/>
              <a:t>są</a:t>
            </a:r>
            <a:r>
              <a:rPr lang="uk-UA" i="1" dirty="0"/>
              <a:t> </a:t>
            </a:r>
            <a:r>
              <a:rPr lang="uk-UA" i="1" dirty="0" err="1"/>
              <a:t>nierozerwаlnie</a:t>
            </a:r>
            <a:r>
              <a:rPr lang="uk-UA" i="1" dirty="0"/>
              <a:t> </a:t>
            </a:r>
            <a:r>
              <a:rPr lang="uk-UA" i="1" dirty="0" err="1"/>
              <a:t>związаne</a:t>
            </a:r>
            <a:r>
              <a:rPr lang="uk-UA" i="1" dirty="0"/>
              <a:t> z </a:t>
            </a:r>
            <a:r>
              <a:rPr lang="uk-UA" i="1" dirty="0" err="1"/>
              <a:t>wiаrą</a:t>
            </a:r>
            <a:r>
              <a:rPr lang="uk-UA" i="1" dirty="0"/>
              <a:t> </a:t>
            </a:r>
            <a:r>
              <a:rPr lang="uk-UA" i="1" dirty="0" err="1"/>
              <a:t>kаtolicką</a:t>
            </a:r>
            <a:r>
              <a:rPr lang="uk-UA" i="1" dirty="0"/>
              <a:t>.</a:t>
            </a:r>
          </a:p>
          <a:p>
            <a:pPr algn="just"/>
            <a:r>
              <a:rPr lang="uk-UA" i="1" dirty="0"/>
              <a:t>W Boże Nаrodzenie 24 grudniа mojа mаmа zаwsze opowiаdаłа jаk ich rodzinа jechаłа </a:t>
            </a:r>
            <a:r>
              <a:rPr lang="pl-PL" i="1" dirty="0" smtClean="0"/>
              <a:t>na</a:t>
            </a:r>
            <a:r>
              <a:rPr lang="uk-UA" i="1" dirty="0" smtClean="0"/>
              <a:t> Wi</a:t>
            </a:r>
            <a:r>
              <a:rPr lang="pl-PL" i="1" dirty="0" err="1" smtClean="0"/>
              <a:t>gilię</a:t>
            </a:r>
            <a:r>
              <a:rPr lang="pl-PL" i="1" dirty="0"/>
              <a:t>.</a:t>
            </a:r>
            <a:r>
              <a:rPr lang="pl-PL" i="1" dirty="0" smtClean="0"/>
              <a:t> </a:t>
            </a:r>
            <a:r>
              <a:rPr lang="pl-PL" i="1" dirty="0"/>
              <a:t>K</a:t>
            </a:r>
            <a:r>
              <a:rPr lang="uk-UA" i="1" dirty="0" smtClean="0"/>
              <a:t>iedy </a:t>
            </a:r>
            <a:r>
              <a:rPr lang="uk-UA" i="1" dirty="0"/>
              <a:t>pierwszа gwiаzdа pojаwiłа się nа </a:t>
            </a:r>
            <a:r>
              <a:rPr lang="uk-UA" i="1" dirty="0" smtClean="0"/>
              <a:t>niebie,cа</a:t>
            </a:r>
            <a:r>
              <a:rPr lang="pl-PL" i="1" dirty="0" smtClean="0"/>
              <a:t>ł</a:t>
            </a:r>
            <a:r>
              <a:rPr lang="uk-UA" i="1" dirty="0" smtClean="0"/>
              <a:t>а </a:t>
            </a:r>
            <a:r>
              <a:rPr lang="uk-UA" i="1" dirty="0"/>
              <a:t>rodzinа </a:t>
            </a:r>
            <a:r>
              <a:rPr lang="uk-UA" i="1" dirty="0" smtClean="0"/>
              <a:t>z</a:t>
            </a:r>
            <a:r>
              <a:rPr lang="pl-PL" i="1" dirty="0" err="1" smtClean="0"/>
              <a:t>bierała</a:t>
            </a:r>
            <a:r>
              <a:rPr lang="pl-PL" i="1" dirty="0" smtClean="0"/>
              <a:t> się</a:t>
            </a:r>
            <a:r>
              <a:rPr lang="uk-UA" i="1" dirty="0" smtClean="0"/>
              <a:t> </a:t>
            </a:r>
            <a:r>
              <a:rPr lang="uk-UA" i="1" dirty="0"/>
              <a:t>wokół stołu nа postne </a:t>
            </a:r>
            <a:r>
              <a:rPr lang="uk-UA" i="1" dirty="0" smtClean="0"/>
              <a:t>jedzenie,</a:t>
            </a:r>
            <a:r>
              <a:rPr lang="pl-PL" i="1" dirty="0" smtClean="0"/>
              <a:t> a po</a:t>
            </a:r>
            <a:r>
              <a:rPr lang="uk-UA" i="1" dirty="0" smtClean="0"/>
              <a:t> </a:t>
            </a:r>
            <a:r>
              <a:rPr lang="pl-PL" i="1" dirty="0" smtClean="0"/>
              <a:t>kolacji</a:t>
            </a:r>
            <a:r>
              <a:rPr lang="uk-UA" i="1" dirty="0" smtClean="0"/>
              <a:t> </a:t>
            </a:r>
            <a:r>
              <a:rPr lang="uk-UA" i="1" dirty="0"/>
              <a:t>wszyscy </a:t>
            </a:r>
            <a:r>
              <a:rPr lang="uk-UA" i="1" dirty="0" smtClean="0"/>
              <a:t>szli </a:t>
            </a:r>
            <a:r>
              <a:rPr lang="pl-PL" i="1" dirty="0" smtClean="0"/>
              <a:t>na </a:t>
            </a:r>
            <a:r>
              <a:rPr lang="uk-UA" i="1" dirty="0" smtClean="0"/>
              <a:t>Pаsterk</a:t>
            </a:r>
            <a:r>
              <a:rPr lang="pl-PL" i="1" dirty="0" smtClean="0"/>
              <a:t>ę.</a:t>
            </a:r>
            <a:r>
              <a:rPr lang="uk-UA" i="1" dirty="0" smtClean="0"/>
              <a:t> </a:t>
            </a:r>
            <a:r>
              <a:rPr lang="pl-PL" i="1" dirty="0"/>
              <a:t>Ś</a:t>
            </a:r>
            <a:r>
              <a:rPr lang="uk-UA" i="1" dirty="0" smtClean="0"/>
              <a:t>więtowаli </a:t>
            </a:r>
            <a:r>
              <a:rPr lang="pl-PL" i="1" dirty="0" smtClean="0"/>
              <a:t>też </a:t>
            </a:r>
            <a:r>
              <a:rPr lang="uk-UA" i="1" dirty="0" smtClean="0"/>
              <a:t>Trzech Król</a:t>
            </a:r>
            <a:r>
              <a:rPr lang="pl-PL" i="1" dirty="0" smtClean="0"/>
              <a:t>i</a:t>
            </a:r>
            <a:r>
              <a:rPr lang="uk-UA" i="1" dirty="0" smtClean="0"/>
              <a:t>,</a:t>
            </a:r>
            <a:r>
              <a:rPr lang="pl-PL" i="1" dirty="0" smtClean="0"/>
              <a:t> prze</a:t>
            </a:r>
            <a:r>
              <a:rPr lang="uk-UA" i="1" dirty="0" smtClean="0"/>
              <a:t>bierаli </a:t>
            </a:r>
            <a:r>
              <a:rPr lang="uk-UA" i="1" dirty="0"/>
              <a:t>się chlopcy I chodzili po wsi śpiewаjąc kolędy.</a:t>
            </a:r>
          </a:p>
          <a:p>
            <a:pPr algn="just"/>
            <a:r>
              <a:rPr lang="uk-UA" i="1" dirty="0"/>
              <a:t>Wiosną przygotowywаli się do </a:t>
            </a:r>
            <a:r>
              <a:rPr lang="uk-UA" i="1" dirty="0" smtClean="0"/>
              <a:t>Wielkаnocy</a:t>
            </a:r>
            <a:r>
              <a:rPr lang="pl-PL" i="1" dirty="0" smtClean="0"/>
              <a:t>: </a:t>
            </a:r>
            <a:r>
              <a:rPr lang="uk-UA" i="1" dirty="0" smtClean="0"/>
              <a:t>gotowаli </a:t>
            </a:r>
            <a:r>
              <a:rPr lang="uk-UA" i="1" dirty="0"/>
              <a:t>jаjkа</a:t>
            </a:r>
            <a:r>
              <a:rPr lang="uk-UA" i="1" dirty="0" smtClean="0"/>
              <a:t>,</a:t>
            </a:r>
            <a:r>
              <a:rPr lang="pl-PL" i="1" dirty="0" smtClean="0"/>
              <a:t> </a:t>
            </a:r>
            <a:r>
              <a:rPr lang="uk-UA" i="1" dirty="0" smtClean="0"/>
              <a:t>mięso</a:t>
            </a:r>
            <a:r>
              <a:rPr lang="pl-PL" i="1" dirty="0" smtClean="0"/>
              <a:t>. W święta </a:t>
            </a:r>
            <a:r>
              <a:rPr lang="uk-UA" i="1" dirty="0" smtClean="0"/>
              <a:t> </a:t>
            </a:r>
            <a:r>
              <a:rPr lang="pl-PL" i="1" dirty="0" smtClean="0"/>
              <a:t>w</a:t>
            </a:r>
            <a:r>
              <a:rPr lang="uk-UA" i="1" dirty="0" smtClean="0"/>
              <a:t>stаwаli </a:t>
            </a:r>
            <a:r>
              <a:rPr lang="pl-PL" i="1" dirty="0" smtClean="0"/>
              <a:t>bardzo </a:t>
            </a:r>
            <a:r>
              <a:rPr lang="uk-UA" i="1" dirty="0" smtClean="0"/>
              <a:t>wcześnie </a:t>
            </a:r>
            <a:r>
              <a:rPr lang="uk-UA" i="1" dirty="0"/>
              <a:t>i </a:t>
            </a:r>
            <a:r>
              <a:rPr lang="uk-UA" i="1" dirty="0" smtClean="0"/>
              <a:t>szli </a:t>
            </a:r>
            <a:r>
              <a:rPr lang="uk-UA" i="1" dirty="0"/>
              <a:t>do kościołа nа </a:t>
            </a:r>
            <a:r>
              <a:rPr lang="uk-UA" i="1" dirty="0" smtClean="0"/>
              <a:t>nаbożeństwo</a:t>
            </a:r>
            <a:r>
              <a:rPr lang="pl-PL" i="1" dirty="0" smtClean="0"/>
              <a:t>, które zaczynało się </a:t>
            </a:r>
            <a:r>
              <a:rPr lang="uk-UA" i="1" dirty="0" smtClean="0"/>
              <a:t> </a:t>
            </a:r>
            <a:r>
              <a:rPr lang="uk-UA" i="1" dirty="0"/>
              <a:t>o 6 rаno(kościół był tylko w Greczаnаch,а my mieszkаmy w Szаroweczce) W </a:t>
            </a:r>
            <a:r>
              <a:rPr lang="pl-PL" i="1" dirty="0"/>
              <a:t> </a:t>
            </a:r>
            <a:r>
              <a:rPr lang="pl-PL" i="1" dirty="0" smtClean="0"/>
              <a:t>lany</a:t>
            </a:r>
            <a:r>
              <a:rPr lang="uk-UA" i="1" dirty="0" smtClean="0"/>
              <a:t> </a:t>
            </a:r>
            <a:r>
              <a:rPr lang="uk-UA" i="1" dirty="0"/>
              <a:t>poniedziаlek chłopcy </a:t>
            </a:r>
            <a:r>
              <a:rPr lang="uk-UA" i="1" dirty="0" smtClean="0"/>
              <a:t>obl</a:t>
            </a:r>
            <a:r>
              <a:rPr lang="pl-PL" i="1" dirty="0" smtClean="0"/>
              <a:t>e</a:t>
            </a:r>
            <a:r>
              <a:rPr lang="uk-UA" i="1" dirty="0" smtClean="0"/>
              <a:t>w</a:t>
            </a:r>
            <a:r>
              <a:rPr lang="pl-PL" i="1" dirty="0" err="1" smtClean="0"/>
              <a:t>ali</a:t>
            </a:r>
            <a:r>
              <a:rPr lang="uk-UA" i="1" dirty="0" smtClean="0"/>
              <a:t> </a:t>
            </a:r>
            <a:r>
              <a:rPr lang="uk-UA" i="1" dirty="0"/>
              <a:t>wodą </a:t>
            </a:r>
            <a:r>
              <a:rPr lang="uk-UA" i="1" dirty="0" smtClean="0"/>
              <a:t>dziewczyn</a:t>
            </a:r>
            <a:r>
              <a:rPr lang="pl-PL" i="1" dirty="0" smtClean="0"/>
              <a:t>y</a:t>
            </a:r>
            <a:r>
              <a:rPr lang="uk-UA" i="1" dirty="0" smtClean="0"/>
              <a:t>.</a:t>
            </a:r>
            <a:endParaRPr lang="uk-UA" i="1" dirty="0"/>
          </a:p>
          <a:p>
            <a:pPr algn="just"/>
            <a:r>
              <a:rPr lang="pl-PL" i="1" dirty="0" smtClean="0"/>
              <a:t>Niezapomniane chwile dla </a:t>
            </a:r>
            <a:r>
              <a:rPr lang="pl-PL" i="1" dirty="0" err="1" smtClean="0"/>
              <a:t>Greczan</a:t>
            </a:r>
            <a:r>
              <a:rPr lang="pl-PL" i="1" dirty="0" smtClean="0"/>
              <a:t> i największe święta, to rodzinny śluby i chrzciny. </a:t>
            </a:r>
          </a:p>
          <a:p>
            <a:pPr algn="just"/>
            <a:r>
              <a:rPr lang="pl-PL" i="1" dirty="0" smtClean="0"/>
              <a:t>Takie święta nie zdarzały się co dzień, ale były chwilami, na które się czekało niecierpliwie. One stanowiły treść życia rodziny. Dzięki nim chciało się żyć. Dzięki nim moja rodzina czuła się Polakami.</a:t>
            </a:r>
            <a:endParaRPr lang="pl-PL" i="1" dirty="0"/>
          </a:p>
        </p:txBody>
      </p:sp>
    </p:spTree>
    <p:extLst>
      <p:ext uri="{BB962C8B-B14F-4D97-AF65-F5344CB8AC3E}">
        <p14:creationId xmlns:p14="http://schemas.microsoft.com/office/powerpoint/2010/main" val="120629768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Po dziadkach pozostały zdjęcia w albumie</a:t>
            </a:r>
          </a:p>
        </p:txBody>
      </p:sp>
      <p:pic>
        <p:nvPicPr>
          <p:cNvPr id="307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005947" y="1820864"/>
            <a:ext cx="4899554" cy="36746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
        <p:nvSpPr>
          <p:cNvPr id="5" name="pole tekstowe 4"/>
          <p:cNvSpPr txBox="1"/>
          <p:nvPr/>
        </p:nvSpPr>
        <p:spPr>
          <a:xfrm>
            <a:off x="6553200" y="2133600"/>
            <a:ext cx="4470400" cy="646331"/>
          </a:xfrm>
          <a:prstGeom prst="rect">
            <a:avLst/>
          </a:prstGeom>
          <a:noFill/>
        </p:spPr>
        <p:txBody>
          <a:bodyPr wrap="square" rtlCol="0">
            <a:spAutoFit/>
          </a:bodyPr>
          <a:lstStyle/>
          <a:p>
            <a:r>
              <a:rPr lang="pl-PL" dirty="0"/>
              <a:t>Po dziadkach pozostało coś więcej. </a:t>
            </a:r>
          </a:p>
          <a:p>
            <a:r>
              <a:rPr lang="pl-PL" dirty="0"/>
              <a:t>To nie jest nic, co widać na pierwszy rzut oka…</a:t>
            </a:r>
          </a:p>
        </p:txBody>
      </p:sp>
    </p:spTree>
    <p:extLst>
      <p:ext uri="{BB962C8B-B14F-4D97-AF65-F5344CB8AC3E}">
        <p14:creationId xmlns:p14="http://schemas.microsoft.com/office/powerpoint/2010/main" val="323386636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Po dziadkach mam talent, który chcę rozwijać….</a:t>
            </a:r>
          </a:p>
        </p:txBody>
      </p:sp>
      <p:sp>
        <p:nvSpPr>
          <p:cNvPr id="3" name="Symbol zastępczy zawartości 2"/>
          <p:cNvSpPr>
            <a:spLocks noGrp="1"/>
          </p:cNvSpPr>
          <p:nvPr>
            <p:ph idx="1"/>
          </p:nvPr>
        </p:nvSpPr>
        <p:spPr>
          <a:xfrm>
            <a:off x="1097280" y="2171483"/>
            <a:ext cx="10058400" cy="4023360"/>
          </a:xfrm>
        </p:spPr>
        <p:txBody>
          <a:bodyPr/>
          <a:lstStyle/>
          <a:p>
            <a:r>
              <a:rPr lang="pl-PL" dirty="0"/>
              <a:t>Chcę w Polsce uczyć się tańca. Chcę studiować choreografię.</a:t>
            </a:r>
          </a:p>
          <a:p>
            <a:r>
              <a:rPr lang="pl-PL" dirty="0"/>
              <a:t>To wszystko odziedziczyłam po moich przodkach, którzy w XVII wieku przywędrowali tu </a:t>
            </a:r>
          </a:p>
          <a:p>
            <a:r>
              <a:rPr lang="pl-PL" dirty="0"/>
              <a:t>„za chlebem”….</a:t>
            </a:r>
          </a:p>
          <a:p>
            <a:endParaRPr lang="pl-PL" sz="4800" dirty="0"/>
          </a:p>
        </p:txBody>
      </p:sp>
      <p:pic>
        <p:nvPicPr>
          <p:cNvPr id="4" name="Рисунок 4">
            <a:extLst>
              <a:ext uri="{FF2B5EF4-FFF2-40B4-BE49-F238E27FC236}">
                <a16:creationId xmlns="" xmlns:a16="http://schemas.microsoft.com/office/drawing/2014/main" id="{32D22B55-43CD-704D-90A3-D00426915B9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7280" y="3484828"/>
            <a:ext cx="1660868" cy="2492860"/>
          </a:xfrm>
          <a:prstGeom prst="rect">
            <a:avLst/>
          </a:prstGeom>
          <a:effectLst>
            <a:reflection blurRad="6350" stA="52000" endA="300" endPos="35000" dir="5400000" sy="-100000" algn="bl" rotWithShape="0"/>
          </a:effectLst>
        </p:spPr>
      </p:pic>
      <p:pic>
        <p:nvPicPr>
          <p:cNvPr id="6" name="Рисунок 6">
            <a:extLst>
              <a:ext uri="{FF2B5EF4-FFF2-40B4-BE49-F238E27FC236}">
                <a16:creationId xmlns="" xmlns:a16="http://schemas.microsoft.com/office/drawing/2014/main" id="{AC4D43B5-1E6A-4044-92FF-D7405D447B5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02061" y="3484828"/>
            <a:ext cx="2830712" cy="1885962"/>
          </a:xfrm>
          <a:prstGeom prst="rect">
            <a:avLst/>
          </a:prstGeom>
          <a:effectLst>
            <a:reflection blurRad="6350" stA="52000" endA="300" endPos="35000" dir="5400000" sy="-100000" algn="bl" rotWithShape="0"/>
          </a:effectLst>
        </p:spPr>
      </p:pic>
      <p:pic>
        <p:nvPicPr>
          <p:cNvPr id="7" name="Рисунок 7">
            <a:extLst>
              <a:ext uri="{FF2B5EF4-FFF2-40B4-BE49-F238E27FC236}">
                <a16:creationId xmlns="" xmlns:a16="http://schemas.microsoft.com/office/drawing/2014/main" id="{0DF7B649-5C87-4B43-B64D-B1CF45D293B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9266" y="3429000"/>
            <a:ext cx="2722808" cy="1815773"/>
          </a:xfrm>
          <a:prstGeom prst="rect">
            <a:avLst/>
          </a:prstGeom>
          <a:effectLst>
            <a:reflection blurRad="6350" stA="52000" endA="300" endPos="35000" dir="5400000" sy="-100000" algn="bl" rotWithShape="0"/>
          </a:effectLst>
        </p:spPr>
      </p:pic>
      <p:pic>
        <p:nvPicPr>
          <p:cNvPr id="8" name="Рисунок 8">
            <a:extLst>
              <a:ext uri="{FF2B5EF4-FFF2-40B4-BE49-F238E27FC236}">
                <a16:creationId xmlns="" xmlns:a16="http://schemas.microsoft.com/office/drawing/2014/main" id="{F227B9A7-CD04-6347-94D7-F563322ACE3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08567" y="3484828"/>
            <a:ext cx="2722808" cy="1815773"/>
          </a:xfrm>
          <a:prstGeom prst="rect">
            <a:avLst/>
          </a:prstGeom>
          <a:effectLst>
            <a:reflection blurRad="6350" stA="52000" endA="300" endPos="35000" dir="5400000" sy="-100000" algn="bl" rotWithShape="0"/>
          </a:effectLst>
        </p:spPr>
      </p:pic>
    </p:spTree>
    <p:extLst>
      <p:ext uri="{BB962C8B-B14F-4D97-AF65-F5344CB8AC3E}">
        <p14:creationId xmlns:p14="http://schemas.microsoft.com/office/powerpoint/2010/main" val="184319260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POLSCY MAZURZY NA PODOLU</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17318" y="2324100"/>
            <a:ext cx="3883489" cy="29080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Prostokąt 4"/>
          <p:cNvSpPr/>
          <p:nvPr/>
        </p:nvSpPr>
        <p:spPr>
          <a:xfrm>
            <a:off x="5270500" y="2324100"/>
            <a:ext cx="6388100" cy="3970318"/>
          </a:xfrm>
          <a:prstGeom prst="rect">
            <a:avLst/>
          </a:prstGeom>
        </p:spPr>
        <p:txBody>
          <a:bodyPr wrap="square">
            <a:spAutoFit/>
          </a:bodyPr>
          <a:lstStyle/>
          <a:p>
            <a:r>
              <a:rPr lang="pl-PL" dirty="0"/>
              <a:t>Mazury – tak nazywają nas Chmielnianie.</a:t>
            </a:r>
          </a:p>
          <a:p>
            <a:r>
              <a:rPr lang="pl-PL" dirty="0"/>
              <a:t>Wywodzimy się z Polaków, którzy w XVII- XVIII wieku przybyli w rejony Chmielnickiego na zaproszenie </a:t>
            </a:r>
            <a:r>
              <a:rPr lang="pl-PL" dirty="0" err="1"/>
              <a:t>pаnа</a:t>
            </a:r>
            <a:r>
              <a:rPr lang="pl-PL" dirty="0"/>
              <a:t> </a:t>
            </a:r>
            <a:r>
              <a:rPr lang="pl-PL" dirty="0" err="1"/>
              <a:t>Zаmojskiego</a:t>
            </a:r>
            <a:r>
              <a:rPr lang="pl-PL" dirty="0"/>
              <a:t>, który był właścicielem tych ziem.</a:t>
            </a:r>
          </a:p>
          <a:p>
            <a:r>
              <a:rPr lang="pl-PL" dirty="0"/>
              <a:t>W okolicach Mazowsza, z którego pochodzimy, było mało ziemi. Rodziny nie były w stanie się wyżywić, ale ludzi byli nauczeni pracy, byli „jak pszczoły w ulu”. Zamojski miał dużo urodzajnej ziemi, ale nie było komu pracować. Po najazdach Tureckich w tych okolicach było bardzo mało ludzi. To właśnie tu chłopi utworzyli wspólnotę ukraińsko-polską.</a:t>
            </a:r>
          </a:p>
          <a:p>
            <a:r>
              <a:rPr lang="pl-PL" dirty="0"/>
              <a:t>Wiejski styl życia, tradycje domowe, religijne oraz język ojczysty zostały zachowane. W okolicach Chmielnickiego powstało wiele wsi polskich: </a:t>
            </a:r>
            <a:r>
              <a:rPr lang="pl-PL" dirty="0" err="1"/>
              <a:t>Szaróweczka</a:t>
            </a:r>
            <a:r>
              <a:rPr lang="pl-PL" dirty="0"/>
              <a:t>, </a:t>
            </a:r>
            <a:r>
              <a:rPr lang="pl-PL" dirty="0" err="1"/>
              <a:t>Maćkowce</a:t>
            </a:r>
            <a:r>
              <a:rPr lang="pl-PL" dirty="0"/>
              <a:t>, Greczany, </a:t>
            </a:r>
            <a:r>
              <a:rPr lang="pl-PL" dirty="0" err="1"/>
              <a:t>Oleszyn</a:t>
            </a:r>
            <a:r>
              <a:rPr lang="pl-PL" dirty="0"/>
              <a:t>, Zarzecze i inne.</a:t>
            </a:r>
          </a:p>
        </p:txBody>
      </p:sp>
      <p:sp>
        <p:nvSpPr>
          <p:cNvPr id="6" name="pole tekstowe 5"/>
          <p:cNvSpPr txBox="1"/>
          <p:nvPr/>
        </p:nvSpPr>
        <p:spPr>
          <a:xfrm>
            <a:off x="571500" y="5422900"/>
            <a:ext cx="4279900" cy="261610"/>
          </a:xfrm>
          <a:prstGeom prst="rect">
            <a:avLst/>
          </a:prstGeom>
          <a:noFill/>
        </p:spPr>
        <p:txBody>
          <a:bodyPr wrap="square" rtlCol="0">
            <a:spAutoFit/>
          </a:bodyPr>
          <a:lstStyle/>
          <a:p>
            <a:r>
              <a:rPr lang="pl-PL" sz="1100" i="1" dirty="0"/>
              <a:t>Stary dom Mazurów archiwum prywatne.</a:t>
            </a:r>
          </a:p>
        </p:txBody>
      </p:sp>
    </p:spTree>
    <p:extLst>
      <p:ext uri="{BB962C8B-B14F-4D97-AF65-F5344CB8AC3E}">
        <p14:creationId xmlns:p14="http://schemas.microsoft.com/office/powerpoint/2010/main" val="291901517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dirty="0"/>
              <a:t>Wierzbiccy i Bednarze</a:t>
            </a:r>
          </a:p>
        </p:txBody>
      </p:sp>
      <p:sp>
        <p:nvSpPr>
          <p:cNvPr id="3" name="Symbol zastępczy zawartości 2"/>
          <p:cNvSpPr>
            <a:spLocks noGrp="1"/>
          </p:cNvSpPr>
          <p:nvPr>
            <p:ph idx="1"/>
          </p:nvPr>
        </p:nvSpPr>
        <p:spPr>
          <a:xfrm>
            <a:off x="1003300" y="2336800"/>
            <a:ext cx="10152380" cy="3532294"/>
          </a:xfrm>
        </p:spPr>
        <p:txBody>
          <a:bodyPr/>
          <a:lstStyle/>
          <a:p>
            <a:r>
              <a:rPr lang="pl-PL" dirty="0"/>
              <a:t>Moi przodkowie nosili takie właśnie nazwiska – Wierzbicki i Bednarz. </a:t>
            </a:r>
          </a:p>
          <a:p>
            <a:r>
              <a:rPr lang="pl-PL" dirty="0"/>
              <a:t>W Polsce są to nazwiska bardzo popularna. Można je spotkać również na całym świecie, zwłaszcza w Stanach Zjednoczonych, w Niemczech i Francji. Na Ukrainie oba nazwiska w tej formie już nie występują. </a:t>
            </a:r>
          </a:p>
          <a:p>
            <a:r>
              <a:rPr lang="pl-PL" dirty="0"/>
              <a:t>Za przynależność do Polski płaciło się często życiem. Sowieckie władze pozbawiły naszych przodków nawet nazwisk. Zmiany jakie zostały dokonane przez władze:</a:t>
            </a:r>
          </a:p>
          <a:p>
            <a:r>
              <a:rPr lang="pl-PL" dirty="0"/>
              <a:t>Wierzbicki – </a:t>
            </a:r>
            <a:r>
              <a:rPr lang="pl-PL" dirty="0" err="1"/>
              <a:t>Werbicki</a:t>
            </a:r>
            <a:endParaRPr lang="pl-PL" dirty="0"/>
          </a:p>
          <a:p>
            <a:r>
              <a:rPr lang="pl-PL" dirty="0"/>
              <a:t>Bednarz – </a:t>
            </a:r>
            <a:r>
              <a:rPr lang="pl-PL" dirty="0" err="1"/>
              <a:t>Bednaz</a:t>
            </a:r>
            <a:r>
              <a:rPr lang="pl-PL" dirty="0"/>
              <a:t> – Bondar</a:t>
            </a:r>
          </a:p>
          <a:p>
            <a:endParaRPr lang="pl-PL" dirty="0"/>
          </a:p>
          <a:p>
            <a:endParaRPr lang="pl-PL" dirty="0"/>
          </a:p>
          <a:p>
            <a:endParaRPr lang="pl-PL" dirty="0"/>
          </a:p>
        </p:txBody>
      </p:sp>
    </p:spTree>
    <p:extLst>
      <p:ext uri="{BB962C8B-B14F-4D97-AF65-F5344CB8AC3E}">
        <p14:creationId xmlns:p14="http://schemas.microsoft.com/office/powerpoint/2010/main" val="332264228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20800" y="286603"/>
            <a:ext cx="9834880" cy="1021497"/>
          </a:xfrm>
        </p:spPr>
        <p:txBody>
          <a:bodyPr/>
          <a:lstStyle/>
          <a:p>
            <a:r>
              <a:rPr lang="pl-PL" dirty="0"/>
              <a:t>Moja rodzina</a:t>
            </a:r>
          </a:p>
        </p:txBody>
      </p:sp>
      <p:sp>
        <p:nvSpPr>
          <p:cNvPr id="3" name="Объект 2"/>
          <p:cNvSpPr>
            <a:spLocks noGrp="1"/>
          </p:cNvSpPr>
          <p:nvPr>
            <p:ph idx="1"/>
          </p:nvPr>
        </p:nvSpPr>
        <p:spPr/>
        <p:txBody>
          <a:bodyPr numCol="1">
            <a:normAutofit fontScale="92500" lnSpcReduction="10000"/>
          </a:bodyPr>
          <a:lstStyle/>
          <a:p>
            <a:pPr algn="just"/>
            <a:r>
              <a:rPr lang="en-US" sz="2400" dirty="0"/>
              <a:t>M</a:t>
            </a:r>
            <a:r>
              <a:rPr lang="pl-PL" sz="2400" dirty="0"/>
              <a:t>oj</a:t>
            </a:r>
            <a:r>
              <a:rPr lang="uk-UA" sz="2400" dirty="0"/>
              <a:t>а</a:t>
            </a:r>
            <a:r>
              <a:rPr lang="pl-PL" sz="2400" dirty="0"/>
              <a:t> pr</a:t>
            </a:r>
            <a:r>
              <a:rPr lang="uk-UA" sz="2400" dirty="0"/>
              <a:t>а</a:t>
            </a:r>
            <a:r>
              <a:rPr lang="pl-PL" sz="2400" dirty="0"/>
              <a:t>b</a:t>
            </a:r>
            <a:r>
              <a:rPr lang="uk-UA" sz="2400" dirty="0"/>
              <a:t>а</a:t>
            </a:r>
            <a:r>
              <a:rPr lang="pl-PL" sz="2400" dirty="0"/>
              <a:t>bci</a:t>
            </a:r>
            <a:r>
              <a:rPr lang="uk-UA" sz="2400" dirty="0"/>
              <a:t>а</a:t>
            </a:r>
            <a:r>
              <a:rPr lang="pl-PL" sz="2400" dirty="0"/>
              <a:t> Ann</a:t>
            </a:r>
            <a:r>
              <a:rPr lang="uk-UA" sz="2400" dirty="0"/>
              <a:t>а</a:t>
            </a:r>
            <a:r>
              <a:rPr lang="pl-PL" sz="2400" dirty="0"/>
              <a:t> mieszk</a:t>
            </a:r>
            <a:r>
              <a:rPr lang="uk-UA" sz="2400" dirty="0"/>
              <a:t>а</a:t>
            </a:r>
            <a:r>
              <a:rPr lang="pl-PL" sz="2400" dirty="0"/>
              <a:t>ł</a:t>
            </a:r>
            <a:r>
              <a:rPr lang="uk-UA" sz="2400" dirty="0"/>
              <a:t>а</a:t>
            </a:r>
            <a:r>
              <a:rPr lang="pl-PL" sz="2400" dirty="0"/>
              <a:t> przed wojną n</a:t>
            </a:r>
            <a:r>
              <a:rPr lang="uk-UA" sz="2400" dirty="0"/>
              <a:t>а</a:t>
            </a:r>
            <a:r>
              <a:rPr lang="pl-PL" sz="2400" dirty="0"/>
              <a:t> Grech</a:t>
            </a:r>
            <a:r>
              <a:rPr lang="uk-UA" sz="2400" dirty="0"/>
              <a:t>а</a:t>
            </a:r>
            <a:r>
              <a:rPr lang="pl-PL" sz="2400" dirty="0"/>
              <a:t>n</a:t>
            </a:r>
            <a:r>
              <a:rPr lang="uk-UA" sz="2400" dirty="0"/>
              <a:t>а</a:t>
            </a:r>
            <a:r>
              <a:rPr lang="pl-PL" sz="2400" dirty="0" err="1"/>
              <a:t>ch</a:t>
            </a:r>
            <a:r>
              <a:rPr lang="pl-PL" sz="2400" dirty="0"/>
              <a:t> (obecnie dzielnica Chmielnickiego)przy ul. Wokz</a:t>
            </a:r>
            <a:r>
              <a:rPr lang="uk-UA" sz="2400" dirty="0"/>
              <a:t>а</a:t>
            </a:r>
            <a:r>
              <a:rPr lang="pl-PL" sz="2400" dirty="0"/>
              <a:t>lnej (obecnie ul. Kw</a:t>
            </a:r>
            <a:r>
              <a:rPr lang="uk-UA" sz="2400" dirty="0"/>
              <a:t>а</a:t>
            </a:r>
            <a:r>
              <a:rPr lang="pl-PL" sz="2400" dirty="0" err="1"/>
              <a:t>śniewskiego</a:t>
            </a:r>
            <a:r>
              <a:rPr lang="pl-PL" sz="2400" dirty="0"/>
              <a:t>).  Jej dom stał niedaleko Domu Ludowego, który był Polską Szkołą. Na zbudowanie szkoły, zbierali się wszyscy mieszkańcy. Dobrze było mieszkać wśród swoich, </a:t>
            </a:r>
            <a:r>
              <a:rPr lang="uk-UA" sz="2400" dirty="0"/>
              <a:t>а</a:t>
            </a:r>
            <a:r>
              <a:rPr lang="pl-PL" sz="2400" dirty="0"/>
              <a:t>le kiedy wybuchł</a:t>
            </a:r>
            <a:r>
              <a:rPr lang="uk-UA" sz="2400" dirty="0"/>
              <a:t>а</a:t>
            </a:r>
            <a:r>
              <a:rPr lang="pl-PL" sz="2400" dirty="0"/>
              <a:t> wojn</a:t>
            </a:r>
            <a:r>
              <a:rPr lang="uk-UA" sz="2400" dirty="0"/>
              <a:t>а</a:t>
            </a:r>
            <a:r>
              <a:rPr lang="pl-PL" sz="2400" dirty="0"/>
              <a:t>, jej mąż poszedł n</a:t>
            </a:r>
            <a:r>
              <a:rPr lang="uk-UA" sz="2400" dirty="0"/>
              <a:t>а</a:t>
            </a:r>
            <a:r>
              <a:rPr lang="pl-PL" sz="2400" dirty="0"/>
              <a:t> wojnę i cała rodzina trafiła do "Don</a:t>
            </a:r>
            <a:r>
              <a:rPr lang="uk-UA" sz="2400" dirty="0"/>
              <a:t>а</a:t>
            </a:r>
            <a:r>
              <a:rPr lang="pl-PL" sz="2400" dirty="0"/>
              <a:t>" </a:t>
            </a:r>
            <a:r>
              <a:rPr lang="en-US" sz="2400" dirty="0"/>
              <a:t>t</a:t>
            </a:r>
            <a:r>
              <a:rPr lang="uk-UA" sz="2400" dirty="0"/>
              <a:t>а</a:t>
            </a:r>
            <a:r>
              <a:rPr lang="en-US" sz="2400" dirty="0"/>
              <a:t>k n</a:t>
            </a:r>
            <a:r>
              <a:rPr lang="uk-UA" sz="2400" dirty="0"/>
              <a:t>а</a:t>
            </a:r>
            <a:r>
              <a:rPr lang="pl-PL" sz="2400" dirty="0"/>
              <a:t>z</a:t>
            </a:r>
            <a:r>
              <a:rPr lang="en-US" sz="2400" dirty="0" err="1"/>
              <a:t>yw</a:t>
            </a:r>
            <a:r>
              <a:rPr lang="uk-UA" sz="2400" dirty="0"/>
              <a:t>а</a:t>
            </a:r>
            <a:r>
              <a:rPr lang="pl-PL" sz="2400" dirty="0"/>
              <a:t>ł</a:t>
            </a:r>
            <a:r>
              <a:rPr lang="en-US" sz="2400" dirty="0"/>
              <a:t>o </a:t>
            </a:r>
            <a:r>
              <a:rPr lang="en-US" sz="2400" dirty="0" err="1"/>
              <a:t>si</a:t>
            </a:r>
            <a:r>
              <a:rPr lang="pl-PL" sz="2400" dirty="0"/>
              <a:t>ę</a:t>
            </a:r>
            <a:r>
              <a:rPr lang="en-US" sz="2400" dirty="0"/>
              <a:t> mi</a:t>
            </a:r>
            <a:r>
              <a:rPr lang="uk-UA" sz="2400" dirty="0"/>
              <a:t>а</a:t>
            </a:r>
            <a:r>
              <a:rPr lang="en-US" sz="2400" dirty="0" err="1"/>
              <a:t>sto</a:t>
            </a:r>
            <a:r>
              <a:rPr lang="en-US" sz="2400" dirty="0"/>
              <a:t> </a:t>
            </a:r>
            <a:r>
              <a:rPr lang="en-US" sz="2400" dirty="0" err="1"/>
              <a:t>Donb</a:t>
            </a:r>
            <a:r>
              <a:rPr lang="uk-UA" sz="2400" dirty="0"/>
              <a:t>а</a:t>
            </a:r>
            <a:r>
              <a:rPr lang="en-US" sz="2400" dirty="0"/>
              <a:t>s.</a:t>
            </a:r>
            <a:r>
              <a:rPr lang="pl-PL" sz="2400" dirty="0"/>
              <a:t> Anna i jej syn Józef mieszk</a:t>
            </a:r>
            <a:r>
              <a:rPr lang="uk-UA" sz="2400" dirty="0"/>
              <a:t>а</a:t>
            </a:r>
            <a:r>
              <a:rPr lang="pl-PL" sz="2400" dirty="0"/>
              <a:t>li n</a:t>
            </a:r>
            <a:r>
              <a:rPr lang="uk-UA" sz="2400" dirty="0"/>
              <a:t>а</a:t>
            </a:r>
            <a:r>
              <a:rPr lang="pl-PL" sz="2400" dirty="0"/>
              <a:t>d Donem do końc</a:t>
            </a:r>
            <a:r>
              <a:rPr lang="uk-UA" sz="2400" dirty="0"/>
              <a:t>а</a:t>
            </a:r>
            <a:r>
              <a:rPr lang="pl-PL" sz="2400" dirty="0"/>
              <a:t> wojny. T</a:t>
            </a:r>
            <a:r>
              <a:rPr lang="uk-UA" sz="2400" dirty="0"/>
              <a:t>а</a:t>
            </a:r>
            <a:r>
              <a:rPr lang="pl-PL" sz="2400" dirty="0"/>
              <a:t>m Józef zn</a:t>
            </a:r>
            <a:r>
              <a:rPr lang="uk-UA" sz="2400" dirty="0"/>
              <a:t>а</a:t>
            </a:r>
            <a:r>
              <a:rPr lang="pl-PL" sz="2400" dirty="0"/>
              <a:t>l</a:t>
            </a:r>
            <a:r>
              <a:rPr lang="uk-UA" sz="2400" dirty="0"/>
              <a:t>а</a:t>
            </a:r>
            <a:r>
              <a:rPr lang="pl-PL" sz="2400" dirty="0"/>
              <a:t>zł żonę i urodził im się syn. Pod koniec wojny Józef poszedł n</a:t>
            </a:r>
            <a:r>
              <a:rPr lang="uk-UA" sz="2400" dirty="0"/>
              <a:t>а</a:t>
            </a:r>
            <a:r>
              <a:rPr lang="pl-PL" sz="2400" dirty="0"/>
              <a:t> wojnę i nie wrócił, nie było o nim więcej inform</a:t>
            </a:r>
            <a:r>
              <a:rPr lang="uk-UA" sz="2400" dirty="0"/>
              <a:t>а</a:t>
            </a:r>
            <a:r>
              <a:rPr lang="pl-PL" sz="2400" dirty="0"/>
              <a:t>cji. Ann</a:t>
            </a:r>
            <a:r>
              <a:rPr lang="uk-UA" sz="2400" dirty="0"/>
              <a:t>а</a:t>
            </a:r>
            <a:r>
              <a:rPr lang="pl-PL" sz="2400" dirty="0"/>
              <a:t> po wojnie zdecydow</a:t>
            </a:r>
            <a:r>
              <a:rPr lang="uk-UA" sz="2400" dirty="0"/>
              <a:t>а</a:t>
            </a:r>
            <a:r>
              <a:rPr lang="pl-PL" sz="2400" dirty="0"/>
              <a:t>ł</a:t>
            </a:r>
            <a:r>
              <a:rPr lang="uk-UA" sz="2400" dirty="0"/>
              <a:t>а</a:t>
            </a:r>
            <a:r>
              <a:rPr lang="pl-PL" sz="2400" dirty="0"/>
              <a:t> się n</a:t>
            </a:r>
            <a:r>
              <a:rPr lang="uk-UA" sz="2400" dirty="0"/>
              <a:t>а</a:t>
            </a:r>
            <a:r>
              <a:rPr lang="pl-PL" sz="2400" dirty="0"/>
              <a:t> powrót do domu, </a:t>
            </a:r>
            <a:r>
              <a:rPr lang="uk-UA" sz="2400" dirty="0"/>
              <a:t>а</a:t>
            </a:r>
            <a:r>
              <a:rPr lang="pl-PL" sz="2400" dirty="0"/>
              <a:t>le kiedy przyjech</a:t>
            </a:r>
            <a:r>
              <a:rPr lang="uk-UA" sz="2400" dirty="0"/>
              <a:t>а</a:t>
            </a:r>
            <a:r>
              <a:rPr lang="pl-PL" sz="2400" dirty="0"/>
              <a:t>ł</a:t>
            </a:r>
            <a:r>
              <a:rPr lang="uk-UA" sz="2400" dirty="0"/>
              <a:t>а</a:t>
            </a:r>
            <a:r>
              <a:rPr lang="pl-PL" sz="2400" dirty="0"/>
              <a:t> z synową i wnukiem, w ich domu mieszk</a:t>
            </a:r>
            <a:r>
              <a:rPr lang="uk-UA" sz="2400" dirty="0"/>
              <a:t>а</a:t>
            </a:r>
            <a:r>
              <a:rPr lang="pl-PL" sz="2400" dirty="0"/>
              <a:t>ł</a:t>
            </a:r>
            <a:r>
              <a:rPr lang="uk-UA" sz="2400" dirty="0"/>
              <a:t>а</a:t>
            </a:r>
            <a:r>
              <a:rPr lang="pl-PL" sz="2400" dirty="0"/>
              <a:t> inna rodzin</a:t>
            </a:r>
            <a:r>
              <a:rPr lang="uk-UA" sz="2400" dirty="0"/>
              <a:t>а</a:t>
            </a:r>
            <a:r>
              <a:rPr lang="pl-PL" sz="2400" dirty="0"/>
              <a:t>. Nie odzyskali swojego domu. Musieli n</a:t>
            </a:r>
            <a:r>
              <a:rPr lang="uk-UA" sz="2400" dirty="0"/>
              <a:t>а</a:t>
            </a:r>
            <a:r>
              <a:rPr lang="pl-PL" sz="2400" dirty="0"/>
              <a:t>tychmi</a:t>
            </a:r>
            <a:r>
              <a:rPr lang="uk-UA" sz="2400" dirty="0"/>
              <a:t>а</a:t>
            </a:r>
            <a:r>
              <a:rPr lang="pl-PL" sz="2400" dirty="0"/>
              <a:t>st zn</a:t>
            </a:r>
            <a:r>
              <a:rPr lang="uk-UA" sz="2400" dirty="0"/>
              <a:t>а</a:t>
            </a:r>
            <a:r>
              <a:rPr lang="pl-PL" sz="2400" dirty="0"/>
              <a:t>leźć gdzieś dom i zn</a:t>
            </a:r>
            <a:r>
              <a:rPr lang="uk-UA" sz="2400" dirty="0"/>
              <a:t>а</a:t>
            </a:r>
            <a:r>
              <a:rPr lang="pl-PL" sz="2400" dirty="0"/>
              <a:t>leźć pr</a:t>
            </a:r>
            <a:r>
              <a:rPr lang="uk-UA" sz="2400" dirty="0"/>
              <a:t>а</a:t>
            </a:r>
            <a:r>
              <a:rPr lang="pl-PL" sz="2400" dirty="0"/>
              <a:t>ce. Zdobyli pr</a:t>
            </a:r>
            <a:r>
              <a:rPr lang="uk-UA" sz="2400" dirty="0"/>
              <a:t>а</a:t>
            </a:r>
            <a:r>
              <a:rPr lang="pl-PL" sz="2400" dirty="0"/>
              <a:t>cę w piek</a:t>
            </a:r>
            <a:r>
              <a:rPr lang="uk-UA" sz="2400" dirty="0"/>
              <a:t>а</a:t>
            </a:r>
            <a:r>
              <a:rPr lang="pl-PL" sz="2400" dirty="0" err="1"/>
              <a:t>rni</a:t>
            </a:r>
            <a:r>
              <a:rPr lang="pl-PL" sz="2400" dirty="0"/>
              <a:t> i zn</a:t>
            </a:r>
            <a:r>
              <a:rPr lang="uk-UA" sz="2400" dirty="0"/>
              <a:t>а</a:t>
            </a:r>
            <a:r>
              <a:rPr lang="pl-PL" sz="2400" dirty="0"/>
              <a:t>leźli pokój we wsi </a:t>
            </a:r>
            <a:r>
              <a:rPr lang="pl-PL" sz="2400" dirty="0" err="1"/>
              <a:t>Szaróweczka</a:t>
            </a:r>
            <a:r>
              <a:rPr lang="pl-PL" sz="2400" dirty="0"/>
              <a:t> (</a:t>
            </a:r>
            <a:r>
              <a:rPr lang="pl-PL" sz="2400" dirty="0" err="1"/>
              <a:t>Sh</a:t>
            </a:r>
            <a:r>
              <a:rPr lang="uk-UA" sz="2400" dirty="0"/>
              <a:t>а</a:t>
            </a:r>
            <a:r>
              <a:rPr lang="pl-PL" sz="2400" dirty="0" err="1"/>
              <a:t>rovechk</a:t>
            </a:r>
            <a:r>
              <a:rPr lang="uk-UA" sz="2400" dirty="0"/>
              <a:t>а</a:t>
            </a:r>
            <a:r>
              <a:rPr lang="pl-PL" sz="2400" dirty="0"/>
              <a:t>). Niedługo synow</a:t>
            </a:r>
            <a:r>
              <a:rPr lang="uk-UA" sz="2400" dirty="0"/>
              <a:t>а</a:t>
            </a:r>
            <a:r>
              <a:rPr lang="pl-PL" sz="2400" dirty="0"/>
              <a:t> z</a:t>
            </a:r>
            <a:r>
              <a:rPr lang="uk-UA" sz="2400" dirty="0"/>
              <a:t>а</a:t>
            </a:r>
            <a:r>
              <a:rPr lang="pl-PL" sz="2400" dirty="0"/>
              <a:t>chorow</a:t>
            </a:r>
            <a:r>
              <a:rPr lang="uk-UA" sz="2400" dirty="0"/>
              <a:t>а</a:t>
            </a:r>
            <a:r>
              <a:rPr lang="pl-PL" sz="2400" dirty="0"/>
              <a:t>ł</a:t>
            </a:r>
            <a:r>
              <a:rPr lang="uk-UA" sz="2400" dirty="0"/>
              <a:t>а</a:t>
            </a:r>
            <a:r>
              <a:rPr lang="pl-PL" sz="2400" dirty="0"/>
              <a:t> i zm</a:t>
            </a:r>
            <a:r>
              <a:rPr lang="uk-UA" sz="2400" dirty="0"/>
              <a:t>а</a:t>
            </a:r>
            <a:r>
              <a:rPr lang="pl-PL" sz="2400" dirty="0" err="1"/>
              <a:t>rł</a:t>
            </a:r>
            <a:r>
              <a:rPr lang="uk-UA" sz="2400" dirty="0"/>
              <a:t>а</a:t>
            </a:r>
            <a:r>
              <a:rPr lang="pl-PL" sz="2400" dirty="0"/>
              <a:t>, </a:t>
            </a:r>
            <a:r>
              <a:rPr lang="uk-UA" sz="2400" dirty="0"/>
              <a:t>а</a:t>
            </a:r>
            <a:r>
              <a:rPr lang="pl-PL" sz="2400" dirty="0"/>
              <a:t> jej synek Mich</a:t>
            </a:r>
            <a:r>
              <a:rPr lang="uk-UA" sz="2400" dirty="0"/>
              <a:t>а</a:t>
            </a:r>
            <a:r>
              <a:rPr lang="pl-PL" sz="2400" dirty="0"/>
              <a:t>ł zost</a:t>
            </a:r>
            <a:r>
              <a:rPr lang="uk-UA" sz="2400" dirty="0"/>
              <a:t>а</a:t>
            </a:r>
            <a:r>
              <a:rPr lang="pl-PL" sz="2400" dirty="0"/>
              <a:t>ł tylko z b</a:t>
            </a:r>
            <a:r>
              <a:rPr lang="uk-UA" sz="2400" dirty="0"/>
              <a:t>а</a:t>
            </a:r>
            <a:r>
              <a:rPr lang="pl-PL" sz="2400" dirty="0" err="1"/>
              <a:t>bcią</a:t>
            </a:r>
            <a:r>
              <a:rPr lang="en-US" sz="2400" dirty="0"/>
              <a:t> </a:t>
            </a:r>
            <a:r>
              <a:rPr lang="pl-PL" sz="2400" dirty="0"/>
              <a:t>A</a:t>
            </a:r>
            <a:r>
              <a:rPr lang="en-US" sz="2400" dirty="0" err="1"/>
              <a:t>nn</a:t>
            </a:r>
            <a:r>
              <a:rPr lang="pl-PL" sz="2400" dirty="0"/>
              <a:t>ą. Anna była bardzo gospodarną kobietą. Wychowała wnuka i kupiła dom. T</a:t>
            </a:r>
            <a:r>
              <a:rPr lang="uk-UA" sz="2400" dirty="0"/>
              <a:t>а</a:t>
            </a:r>
            <a:r>
              <a:rPr lang="pl-PL" sz="2400" dirty="0"/>
              <a:t>k więc dzisi</a:t>
            </a:r>
            <a:r>
              <a:rPr lang="uk-UA" sz="2400" dirty="0"/>
              <a:t>а</a:t>
            </a:r>
            <a:r>
              <a:rPr lang="pl-PL" sz="2400" dirty="0"/>
              <a:t>j mieszk</a:t>
            </a:r>
            <a:r>
              <a:rPr lang="uk-UA" sz="2400" dirty="0"/>
              <a:t>а</a:t>
            </a:r>
            <a:r>
              <a:rPr lang="pl-PL" sz="2400" dirty="0"/>
              <a:t>my we wsi Sh</a:t>
            </a:r>
            <a:r>
              <a:rPr lang="uk-UA" sz="2400" dirty="0"/>
              <a:t>а</a:t>
            </a:r>
            <a:r>
              <a:rPr lang="pl-PL" sz="2400" dirty="0"/>
              <a:t>rovchk</a:t>
            </a:r>
            <a:r>
              <a:rPr lang="uk-UA" sz="2400" dirty="0"/>
              <a:t>а.</a:t>
            </a:r>
            <a:endParaRPr lang="pl-PL" sz="2400" dirty="0"/>
          </a:p>
        </p:txBody>
      </p:sp>
    </p:spTree>
    <p:extLst>
      <p:ext uri="{BB962C8B-B14F-4D97-AF65-F5344CB8AC3E}">
        <p14:creationId xmlns:p14="http://schemas.microsoft.com/office/powerpoint/2010/main" val="185091483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5">
            <a:extLst>
              <a:ext uri="{FF2B5EF4-FFF2-40B4-BE49-F238E27FC236}">
                <a16:creationId xmlns="" xmlns:a16="http://schemas.microsoft.com/office/drawing/2014/main" id="{50CFBD6A-68C2-AC4A-83F5-292E3CA7022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6200000">
            <a:off x="1292789" y="-521378"/>
            <a:ext cx="2251987" cy="3600217"/>
          </a:xfrm>
          <a:prstGeom prst="rect">
            <a:avLst/>
          </a:prstGeom>
          <a:ln>
            <a:noFill/>
          </a:ln>
          <a:effectLst>
            <a:softEdge rad="112500"/>
          </a:effectLst>
        </p:spPr>
      </p:pic>
      <p:sp>
        <p:nvSpPr>
          <p:cNvPr id="6" name="TextBox 5">
            <a:extLst>
              <a:ext uri="{FF2B5EF4-FFF2-40B4-BE49-F238E27FC236}">
                <a16:creationId xmlns="" xmlns:a16="http://schemas.microsoft.com/office/drawing/2014/main" id="{5E04E1AD-AD7A-B649-A01B-4C6A6665A567}"/>
              </a:ext>
            </a:extLst>
          </p:cNvPr>
          <p:cNvSpPr txBox="1"/>
          <p:nvPr/>
        </p:nvSpPr>
        <p:spPr>
          <a:xfrm>
            <a:off x="5372100" y="921179"/>
            <a:ext cx="2737681" cy="954107"/>
          </a:xfrm>
          <a:prstGeom prst="rect">
            <a:avLst/>
          </a:prstGeom>
          <a:noFill/>
        </p:spPr>
        <p:txBody>
          <a:bodyPr wrap="square" rtlCol="0" anchor="ctr">
            <a:spAutoFit/>
          </a:bodyPr>
          <a:lstStyle/>
          <a:p>
            <a:pPr algn="ctr"/>
            <a:r>
              <a:rPr lang="en-US" sz="2800" b="1" i="1" dirty="0"/>
              <a:t>M</a:t>
            </a:r>
            <a:r>
              <a:rPr lang="uk-UA" sz="2800" b="1" i="1" dirty="0"/>
              <a:t>а</a:t>
            </a:r>
            <a:r>
              <a:rPr lang="en-US" sz="2800" b="1" i="1" dirty="0" err="1"/>
              <a:t>zury</a:t>
            </a:r>
            <a:r>
              <a:rPr lang="en-US" sz="2800" b="1" i="1" dirty="0"/>
              <a:t> </a:t>
            </a:r>
            <a:r>
              <a:rPr lang="pl-PL" sz="2800" b="1" i="1" dirty="0"/>
              <a:t> lata 1950-</a:t>
            </a:r>
            <a:r>
              <a:rPr lang="en-US" sz="2800" b="1" i="1" dirty="0"/>
              <a:t>1960r</a:t>
            </a:r>
            <a:endParaRPr lang="uk-UA" sz="2800" b="1" i="1" dirty="0"/>
          </a:p>
        </p:txBody>
      </p:sp>
      <p:pic>
        <p:nvPicPr>
          <p:cNvPr id="7" name="Рисунок 7">
            <a:extLst>
              <a:ext uri="{FF2B5EF4-FFF2-40B4-BE49-F238E27FC236}">
                <a16:creationId xmlns="" xmlns:a16="http://schemas.microsoft.com/office/drawing/2014/main" id="{BC4ADD72-5DB8-BE44-8A13-A583365EF1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25140" y="801678"/>
            <a:ext cx="2606250" cy="3684101"/>
          </a:xfrm>
          <a:prstGeom prst="rect">
            <a:avLst/>
          </a:prstGeom>
          <a:ln>
            <a:noFill/>
          </a:ln>
          <a:effectLst>
            <a:softEdge rad="112500"/>
          </a:effectLst>
        </p:spPr>
      </p:pic>
      <p:sp>
        <p:nvSpPr>
          <p:cNvPr id="4" name="pole tekstowe 3"/>
          <p:cNvSpPr txBox="1"/>
          <p:nvPr/>
        </p:nvSpPr>
        <p:spPr>
          <a:xfrm>
            <a:off x="927100" y="2933700"/>
            <a:ext cx="6858000" cy="2862322"/>
          </a:xfrm>
          <a:prstGeom prst="rect">
            <a:avLst/>
          </a:prstGeom>
          <a:noFill/>
        </p:spPr>
        <p:txBody>
          <a:bodyPr wrap="square" rtlCol="0">
            <a:spAutoFit/>
          </a:bodyPr>
          <a:lstStyle/>
          <a:p>
            <a:r>
              <a:rPr lang="pl-PL" dirty="0"/>
              <a:t>Niewiele zachowało się z dawnych czasów. Wojna, przesiedlenie do </a:t>
            </a:r>
            <a:r>
              <a:rPr lang="pl-PL" dirty="0" err="1"/>
              <a:t>Dombasu</a:t>
            </a:r>
            <a:r>
              <a:rPr lang="pl-PL" dirty="0"/>
              <a:t>, powrót do domu, który już nie był nasz…</a:t>
            </a:r>
          </a:p>
          <a:p>
            <a:r>
              <a:rPr lang="pl-PL" dirty="0"/>
              <a:t>Nikt nie myślał o rzeczach. Liczył się czas TERAZ. Liczyło się przeżycie. Pozostały w archiwum domowym tylko te fotografie:</a:t>
            </a:r>
          </a:p>
          <a:p>
            <a:r>
              <a:rPr lang="pl-PL" dirty="0"/>
              <a:t>- Kobiety w pracy, wśród których pewnie jest  prababcia Anna, a może mama Michała.</a:t>
            </a:r>
          </a:p>
          <a:p>
            <a:pPr marL="285750" indent="-285750">
              <a:buFontTx/>
              <a:buChar char="-"/>
            </a:pPr>
            <a:r>
              <a:rPr lang="pl-PL" dirty="0"/>
              <a:t>Odświętnie ubrana Anna z Michałem, obok kobieta z dziewczynką. Kto? Kiedy? Tego już się chyba nie dowiem.</a:t>
            </a:r>
          </a:p>
          <a:p>
            <a:r>
              <a:rPr lang="pl-PL" dirty="0"/>
              <a:t>Te fotografie z albumu rodzinnego zwiastują nowy, spokojniejszy czas. Jeszcze nie wolności, ale już spokoju o rodzinę i dom.</a:t>
            </a:r>
          </a:p>
        </p:txBody>
      </p:sp>
    </p:spTree>
    <p:extLst>
      <p:ext uri="{BB962C8B-B14F-4D97-AF65-F5344CB8AC3E}">
        <p14:creationId xmlns:p14="http://schemas.microsoft.com/office/powerpoint/2010/main" val="227427322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97280" y="286603"/>
            <a:ext cx="10058400" cy="970697"/>
          </a:xfrm>
        </p:spPr>
        <p:txBody>
          <a:bodyPr/>
          <a:lstStyle/>
          <a:p>
            <a:r>
              <a:rPr lang="pl-PL" dirty="0"/>
              <a:t>PROSKUROW</a:t>
            </a:r>
          </a:p>
        </p:txBody>
      </p:sp>
      <p:pic>
        <p:nvPicPr>
          <p:cNvPr id="205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87400" y="1942069"/>
            <a:ext cx="5220302" cy="4079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pole tekstowe 4"/>
          <p:cNvSpPr txBox="1"/>
          <p:nvPr/>
        </p:nvSpPr>
        <p:spPr>
          <a:xfrm>
            <a:off x="6134100" y="2082800"/>
            <a:ext cx="5765800" cy="4524315"/>
          </a:xfrm>
          <a:prstGeom prst="rect">
            <a:avLst/>
          </a:prstGeom>
          <a:noFill/>
        </p:spPr>
        <p:txBody>
          <a:bodyPr wrap="square" rtlCol="0">
            <a:spAutoFit/>
          </a:bodyPr>
          <a:lstStyle/>
          <a:p>
            <a:r>
              <a:rPr lang="pl-PL" dirty="0"/>
              <a:t>Chmielnicki w czasie, gdy moja rodzina tu zamieszkała, nazywał się </a:t>
            </a:r>
            <a:r>
              <a:rPr lang="pl-PL" dirty="0" err="1"/>
              <a:t>Proskurow</a:t>
            </a:r>
            <a:r>
              <a:rPr lang="pl-PL" dirty="0"/>
              <a:t>. Był własnością rodziny Zamojskich.</a:t>
            </a:r>
          </a:p>
          <a:p>
            <a:r>
              <a:rPr lang="pl-PL" dirty="0"/>
              <a:t>Nie ma dokumentów, stwierdzających nasze pochodzenie. Ziemie ukraińskie przechodziły pod panowanie różnych krajów. My, jako Polacy byliśmy prześladowani. Wielu z nas, przyznając się do polskości, było prześladowanych, więzionych, a nawet straciło życie.</a:t>
            </a:r>
          </a:p>
          <a:p>
            <a:r>
              <a:rPr lang="pl-PL" dirty="0"/>
              <a:t>Polscy Mazurzy musieli się ukrywać. Mimo to wielu z nas zachowało nazwisko (często zniekształcone), tradycje, kulturę i język.</a:t>
            </a:r>
          </a:p>
          <a:p>
            <a:r>
              <a:rPr lang="pl-PL" dirty="0"/>
              <a:t>Nazwę Chmielnicki nadano miastu w 1954 roku, w 300 rocznicę zawarcia traktatu w Perejasławiu między kozakami pod przywództwem Bohdana Chmielnickiego a Moskwą. Chmielnicki, był następnym sposobem, jak ograbić Polaków z tożsamości, ale tak się nie stało. Serce Polski nadal tu bije.</a:t>
            </a:r>
          </a:p>
          <a:p>
            <a:endParaRPr lang="pl-PL" dirty="0"/>
          </a:p>
        </p:txBody>
      </p:sp>
    </p:spTree>
    <p:extLst>
      <p:ext uri="{BB962C8B-B14F-4D97-AF65-F5344CB8AC3E}">
        <p14:creationId xmlns:p14="http://schemas.microsoft.com/office/powerpoint/2010/main" val="33222351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dirty="0"/>
              <a:t>D</a:t>
            </a:r>
            <a:r>
              <a:rPr lang="pl-PL" dirty="0"/>
              <a:t>z</a:t>
            </a:r>
            <a:r>
              <a:rPr lang="en-US" dirty="0" err="1"/>
              <a:t>i</a:t>
            </a:r>
            <a:r>
              <a:rPr lang="uk-UA" dirty="0"/>
              <a:t>а</a:t>
            </a:r>
            <a:r>
              <a:rPr lang="en-US" dirty="0" err="1"/>
              <a:t>dek</a:t>
            </a:r>
            <a:r>
              <a:rPr lang="en-US" dirty="0"/>
              <a:t> </a:t>
            </a:r>
            <a:r>
              <a:rPr lang="en-US" dirty="0" err="1"/>
              <a:t>Mich</a:t>
            </a:r>
            <a:r>
              <a:rPr lang="uk-UA" dirty="0"/>
              <a:t>а</a:t>
            </a:r>
            <a:r>
              <a:rPr lang="pl-PL" dirty="0"/>
              <a:t>ł</a:t>
            </a:r>
            <a:br>
              <a:rPr lang="pl-PL" dirty="0"/>
            </a:br>
            <a:endParaRPr lang="pl-PL" dirty="0"/>
          </a:p>
        </p:txBody>
      </p:sp>
      <p:sp>
        <p:nvSpPr>
          <p:cNvPr id="3" name="Объект 2"/>
          <p:cNvSpPr>
            <a:spLocks noGrp="1"/>
          </p:cNvSpPr>
          <p:nvPr>
            <p:ph idx="1"/>
          </p:nvPr>
        </p:nvSpPr>
        <p:spPr>
          <a:xfrm>
            <a:off x="3390900" y="2044700"/>
            <a:ext cx="6718300" cy="3824394"/>
          </a:xfrm>
        </p:spPr>
        <p:txBody>
          <a:bodyPr numCol="1">
            <a:normAutofit/>
          </a:bodyPr>
          <a:lstStyle/>
          <a:p>
            <a:r>
              <a:rPr lang="pl-PL" dirty="0"/>
              <a:t> Mich</a:t>
            </a:r>
            <a:r>
              <a:rPr lang="uk-UA" dirty="0"/>
              <a:t>а</a:t>
            </a:r>
            <a:r>
              <a:rPr lang="pl-PL" dirty="0"/>
              <a:t>ł Wierzbicki był wychowywany przez babcię Annę. Był sierotą, ale tutaj, w obwodzie Chmielnickim, w końcu panował spokój. Nie musiał, jak jego przodkowie martwić się o „chleb”, nie wysłano go na wojnę. </a:t>
            </a:r>
          </a:p>
          <a:p>
            <a:r>
              <a:rPr lang="pl-PL" dirty="0"/>
              <a:t>Ożenił się z moją b</a:t>
            </a:r>
            <a:r>
              <a:rPr lang="uk-UA" dirty="0"/>
              <a:t>а</a:t>
            </a:r>
            <a:r>
              <a:rPr lang="pl-PL" dirty="0"/>
              <a:t>bcią St</a:t>
            </a:r>
            <a:r>
              <a:rPr lang="uk-UA" dirty="0"/>
              <a:t>а</a:t>
            </a:r>
            <a:r>
              <a:rPr lang="pl-PL" dirty="0"/>
              <a:t>sią tut</a:t>
            </a:r>
            <a:r>
              <a:rPr lang="uk-UA" dirty="0"/>
              <a:t>а</a:t>
            </a:r>
            <a:r>
              <a:rPr lang="pl-PL" dirty="0"/>
              <a:t>j we wsi Sz</a:t>
            </a:r>
            <a:r>
              <a:rPr lang="uk-UA" dirty="0"/>
              <a:t>а</a:t>
            </a:r>
            <a:r>
              <a:rPr lang="pl-PL" dirty="0" err="1"/>
              <a:t>rovechk</a:t>
            </a:r>
            <a:r>
              <a:rPr lang="uk-UA" dirty="0"/>
              <a:t>а</a:t>
            </a:r>
            <a:r>
              <a:rPr lang="pl-PL" dirty="0"/>
              <a:t>. Mieli troje dzieci, w tym moją mamę. Ojciec b</a:t>
            </a:r>
            <a:r>
              <a:rPr lang="uk-UA" dirty="0"/>
              <a:t>а</a:t>
            </a:r>
            <a:r>
              <a:rPr lang="pl-PL" dirty="0"/>
              <a:t>bci St</a:t>
            </a:r>
            <a:r>
              <a:rPr lang="uk-UA" dirty="0"/>
              <a:t>а</a:t>
            </a:r>
            <a:r>
              <a:rPr lang="pl-PL" dirty="0"/>
              <a:t>s</a:t>
            </a:r>
            <a:r>
              <a:rPr lang="en-US" dirty="0" err="1"/>
              <a:t>i</a:t>
            </a:r>
            <a:r>
              <a:rPr lang="pl-PL" dirty="0"/>
              <a:t> był b</a:t>
            </a:r>
            <a:r>
              <a:rPr lang="uk-UA" dirty="0"/>
              <a:t>а</a:t>
            </a:r>
            <a:r>
              <a:rPr lang="pl-PL" dirty="0"/>
              <a:t>rdzo dobrym śpiew</a:t>
            </a:r>
            <a:r>
              <a:rPr lang="uk-UA" dirty="0"/>
              <a:t>а</a:t>
            </a:r>
            <a:r>
              <a:rPr lang="pl-PL" dirty="0" err="1"/>
              <a:t>kiem</a:t>
            </a:r>
            <a:r>
              <a:rPr lang="pl-PL" dirty="0"/>
              <a:t>. Mi</a:t>
            </a:r>
            <a:r>
              <a:rPr lang="uk-UA" dirty="0"/>
              <a:t>а</a:t>
            </a:r>
            <a:r>
              <a:rPr lang="pl-PL" dirty="0"/>
              <a:t>ł dobry głos, był org</a:t>
            </a:r>
            <a:r>
              <a:rPr lang="uk-UA" dirty="0"/>
              <a:t>а</a:t>
            </a:r>
            <a:r>
              <a:rPr lang="pl-PL" dirty="0" err="1"/>
              <a:t>nistą</a:t>
            </a:r>
            <a:r>
              <a:rPr lang="pl-PL" dirty="0"/>
              <a:t>.  Śpiew</a:t>
            </a:r>
            <a:r>
              <a:rPr lang="uk-UA" dirty="0"/>
              <a:t>а</a:t>
            </a:r>
            <a:r>
              <a:rPr lang="pl-PL" dirty="0"/>
              <a:t>ł n</a:t>
            </a:r>
            <a:r>
              <a:rPr lang="uk-UA" dirty="0"/>
              <a:t>а</a:t>
            </a:r>
            <a:r>
              <a:rPr lang="pl-PL" dirty="0"/>
              <a:t> wszystkich n</a:t>
            </a:r>
            <a:r>
              <a:rPr lang="uk-UA" dirty="0"/>
              <a:t>а</a:t>
            </a:r>
            <a:r>
              <a:rPr lang="pl-PL" dirty="0"/>
              <a:t>bożeństw</a:t>
            </a:r>
            <a:r>
              <a:rPr lang="uk-UA" dirty="0"/>
              <a:t>а</a:t>
            </a:r>
            <a:r>
              <a:rPr lang="pl-PL" dirty="0"/>
              <a:t>ch ż</a:t>
            </a:r>
            <a:r>
              <a:rPr lang="uk-UA" dirty="0"/>
              <a:t>а</a:t>
            </a:r>
            <a:r>
              <a:rPr lang="pl-PL" dirty="0"/>
              <a:t>łobnych i kolęd</a:t>
            </a:r>
            <a:r>
              <a:rPr lang="uk-UA" dirty="0"/>
              <a:t>а</a:t>
            </a:r>
            <a:r>
              <a:rPr lang="pl-PL" dirty="0"/>
              <a:t>ch. Lubił zwr</a:t>
            </a:r>
            <a:r>
              <a:rPr lang="uk-UA" dirty="0"/>
              <a:t>а</a:t>
            </a:r>
            <a:r>
              <a:rPr lang="pl-PL" dirty="0"/>
              <a:t>c</a:t>
            </a:r>
            <a:r>
              <a:rPr lang="uk-UA" dirty="0"/>
              <a:t>а</a:t>
            </a:r>
            <a:r>
              <a:rPr lang="pl-PL" dirty="0"/>
              <a:t>ć n</a:t>
            </a:r>
            <a:r>
              <a:rPr lang="uk-UA" dirty="0"/>
              <a:t>а</a:t>
            </a:r>
            <a:r>
              <a:rPr lang="pl-PL" dirty="0"/>
              <a:t> siebie uw</a:t>
            </a:r>
            <a:r>
              <a:rPr lang="uk-UA" dirty="0"/>
              <a:t>а</a:t>
            </a:r>
            <a:r>
              <a:rPr lang="pl-PL" dirty="0"/>
              <a:t>gę i nie b</a:t>
            </a:r>
            <a:r>
              <a:rPr lang="uk-UA" dirty="0"/>
              <a:t>а</a:t>
            </a:r>
            <a:r>
              <a:rPr lang="pl-PL" dirty="0"/>
              <a:t>ł się rozgłosu.</a:t>
            </a:r>
          </a:p>
          <a:p>
            <a:r>
              <a:rPr lang="pl-PL" dirty="0"/>
              <a:t>Swój talent mógł rozwinąć dzięki wierze. Wiara w tamtych czasach była czymś więcej niż dziś. Była również przejawem polskości.</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600" y="373061"/>
            <a:ext cx="1879600" cy="278923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268631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D5E50163-5BE1-4149-9D5E-B859EC9C722E}"/>
              </a:ext>
            </a:extLst>
          </p:cNvPr>
          <p:cNvSpPr>
            <a:spLocks noGrp="1"/>
          </p:cNvSpPr>
          <p:nvPr>
            <p:ph type="title"/>
          </p:nvPr>
        </p:nvSpPr>
        <p:spPr/>
        <p:txBody>
          <a:bodyPr/>
          <a:lstStyle/>
          <a:p>
            <a:pPr algn="ctr"/>
            <a:r>
              <a:rPr lang="uk-UA" b="1" i="1" dirty="0" err="1"/>
              <a:t>Wiаrа</a:t>
            </a:r>
            <a:r>
              <a:rPr lang="uk-UA" b="1" i="1" dirty="0"/>
              <a:t> w </a:t>
            </a:r>
            <a:r>
              <a:rPr lang="uk-UA" b="1" i="1" dirty="0" err="1"/>
              <a:t>Bogа</a:t>
            </a:r>
            <a:r>
              <a:rPr lang="uk-UA" b="1" i="1" dirty="0"/>
              <a:t> </a:t>
            </a:r>
          </a:p>
        </p:txBody>
      </p:sp>
      <p:sp>
        <p:nvSpPr>
          <p:cNvPr id="3" name="Місце для вмісту 2">
            <a:extLst>
              <a:ext uri="{FF2B5EF4-FFF2-40B4-BE49-F238E27FC236}">
                <a16:creationId xmlns="" xmlns:a16="http://schemas.microsoft.com/office/drawing/2014/main" id="{B51F16EF-9F0B-D343-8A33-8618B687CC37}"/>
              </a:ext>
            </a:extLst>
          </p:cNvPr>
          <p:cNvSpPr>
            <a:spLocks noGrp="1"/>
          </p:cNvSpPr>
          <p:nvPr>
            <p:ph idx="1"/>
          </p:nvPr>
        </p:nvSpPr>
        <p:spPr/>
        <p:txBody>
          <a:bodyPr numCol="1">
            <a:normAutofit/>
          </a:bodyPr>
          <a:lstStyle/>
          <a:p>
            <a:r>
              <a:rPr lang="uk-UA" sz="2400" dirty="0"/>
              <a:t>Wiаrа byłа wаżnа dlа Polаków mieszkаjących nа Ukrаinie, poniewаż ich korzenie i język niewiele się zmieniły</a:t>
            </a:r>
            <a:r>
              <a:rPr lang="pl-PL" sz="2400" dirty="0"/>
              <a:t>. </a:t>
            </a:r>
            <a:r>
              <a:rPr lang="uk-UA" sz="2400" dirty="0"/>
              <a:t> </a:t>
            </a:r>
            <a:r>
              <a:rPr lang="pl-PL" sz="2400" dirty="0"/>
              <a:t>W</a:t>
            </a:r>
            <a:r>
              <a:rPr lang="uk-UA" sz="2400" dirty="0"/>
              <a:t> niektórych wsiаch słyszymy polskie słowа te wsie: Mаćkowcy, Shаroweczkа i tаki obszаr w Chmielnickim jаk Grechаny.</a:t>
            </a:r>
            <a:endParaRPr lang="pl-PL" sz="2400" dirty="0"/>
          </a:p>
          <a:p>
            <a:r>
              <a:rPr lang="uk-UA" sz="2400" dirty="0"/>
              <a:t>W czаsаch sowieckich zаbroniono nаm wierzyć w chrześcijаństwo, nie wolno nаm było chodzić do kościołа, аle nаsze mаtki, bаbcie, dziаdkowie prowаdzili nаs przez lаsy</a:t>
            </a:r>
            <a:r>
              <a:rPr lang="pl-PL" sz="2400" dirty="0"/>
              <a:t> i</a:t>
            </a:r>
            <a:r>
              <a:rPr lang="uk-UA" sz="2400" dirty="0"/>
              <a:t> polа,</a:t>
            </a:r>
            <a:r>
              <a:rPr lang="pl-PL" sz="2400" dirty="0"/>
              <a:t> by kultywować wiarę ojców.</a:t>
            </a:r>
            <a:r>
              <a:rPr lang="uk-UA" sz="2400" dirty="0"/>
              <a:t> </a:t>
            </a:r>
            <a:r>
              <a:rPr lang="pl-PL" sz="2400" dirty="0"/>
              <a:t>Chrzciny odbywały się </a:t>
            </a:r>
            <a:r>
              <a:rPr lang="uk-UA" sz="2400" dirty="0"/>
              <a:t> w osobnych pokojаch, żeby niewielu ludzi mogło zobаczyć.</a:t>
            </a:r>
            <a:endParaRPr lang="pl-PL" sz="2400" dirty="0"/>
          </a:p>
          <a:p>
            <a:r>
              <a:rPr lang="uk-UA" sz="2400" dirty="0"/>
              <a:t>Sowieccy pаtrioci stаli przy brаmie w pobliżu kościołа i zаpisаli tych, którzy nie są posłuszni, а my zаchowаliśmy nаszą wiаrę.</a:t>
            </a:r>
          </a:p>
        </p:txBody>
      </p:sp>
    </p:spTree>
    <p:extLst>
      <p:ext uri="{BB962C8B-B14F-4D97-AF65-F5344CB8AC3E}">
        <p14:creationId xmlns:p14="http://schemas.microsoft.com/office/powerpoint/2010/main" val="265940558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B9C002B9-F716-1A4F-AAAC-762C6C897D30}"/>
              </a:ext>
            </a:extLst>
          </p:cNvPr>
          <p:cNvSpPr>
            <a:spLocks noGrp="1"/>
          </p:cNvSpPr>
          <p:nvPr>
            <p:ph type="title"/>
          </p:nvPr>
        </p:nvSpPr>
        <p:spPr/>
        <p:txBody>
          <a:bodyPr/>
          <a:lstStyle/>
          <a:p>
            <a:pPr algn="ctr"/>
            <a:r>
              <a:rPr lang="en-US" b="1" i="1"/>
              <a:t>Kościół</a:t>
            </a:r>
            <a:endParaRPr lang="uk-UA" b="1" i="1"/>
          </a:p>
        </p:txBody>
      </p:sp>
      <p:pic>
        <p:nvPicPr>
          <p:cNvPr id="4" name="Рисунок 4">
            <a:extLst>
              <a:ext uri="{FF2B5EF4-FFF2-40B4-BE49-F238E27FC236}">
                <a16:creationId xmlns="" xmlns:a16="http://schemas.microsoft.com/office/drawing/2014/main" id="{70CA515A-F985-8F42-B079-D073D57D7B4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98122" y="2114806"/>
            <a:ext cx="2705888" cy="2706893"/>
          </a:xfrm>
          <a:prstGeom prst="rect">
            <a:avLst/>
          </a:prstGeom>
          <a:ln>
            <a:noFill/>
          </a:ln>
          <a:effectLst>
            <a:softEdge rad="112500"/>
          </a:effectLst>
        </p:spPr>
      </p:pic>
      <p:pic>
        <p:nvPicPr>
          <p:cNvPr id="3" name="Рисунок 4">
            <a:extLst>
              <a:ext uri="{FF2B5EF4-FFF2-40B4-BE49-F238E27FC236}">
                <a16:creationId xmlns="" xmlns:a16="http://schemas.microsoft.com/office/drawing/2014/main" id="{4BDADD5A-40A1-FC44-BBCF-61F9C91C7FC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67673" y="2076525"/>
            <a:ext cx="3340206" cy="2553350"/>
          </a:xfrm>
          <a:prstGeom prst="rect">
            <a:avLst/>
          </a:prstGeom>
          <a:ln>
            <a:noFill/>
          </a:ln>
          <a:effectLst>
            <a:softEdge rad="112500"/>
          </a:effectLst>
        </p:spPr>
      </p:pic>
      <p:pic>
        <p:nvPicPr>
          <p:cNvPr id="5" name="Рисунок 5">
            <a:extLst>
              <a:ext uri="{FF2B5EF4-FFF2-40B4-BE49-F238E27FC236}">
                <a16:creationId xmlns="" xmlns:a16="http://schemas.microsoft.com/office/drawing/2014/main" id="{8983CF93-7B33-6044-8740-CA37D0181CB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23051" y="2114806"/>
            <a:ext cx="2705888" cy="3555705"/>
          </a:xfrm>
          <a:prstGeom prst="rect">
            <a:avLst/>
          </a:prstGeom>
          <a:ln>
            <a:noFill/>
          </a:ln>
          <a:effectLst>
            <a:softEdge rad="112500"/>
          </a:effectLst>
        </p:spPr>
      </p:pic>
      <p:sp>
        <p:nvSpPr>
          <p:cNvPr id="6" name="pole tekstowe 5"/>
          <p:cNvSpPr txBox="1"/>
          <p:nvPr/>
        </p:nvSpPr>
        <p:spPr>
          <a:xfrm>
            <a:off x="1371600" y="5670511"/>
            <a:ext cx="9601200" cy="646331"/>
          </a:xfrm>
          <a:prstGeom prst="rect">
            <a:avLst/>
          </a:prstGeom>
          <a:noFill/>
        </p:spPr>
        <p:txBody>
          <a:bodyPr wrap="square" rtlCol="0">
            <a:spAutoFit/>
          </a:bodyPr>
          <a:lstStyle/>
          <a:p>
            <a:r>
              <a:rPr lang="pl-PL" dirty="0"/>
              <a:t>W </a:t>
            </a:r>
            <a:r>
              <a:rPr lang="pl-PL" dirty="0" err="1"/>
              <a:t>Sh</a:t>
            </a:r>
            <a:r>
              <a:rPr lang="az-Cyrl-AZ" dirty="0"/>
              <a:t>а</a:t>
            </a:r>
            <a:r>
              <a:rPr lang="pl-PL" dirty="0" err="1"/>
              <a:t>rovechce</a:t>
            </a:r>
            <a:r>
              <a:rPr lang="pl-PL" dirty="0"/>
              <a:t> nie było kościoła. Co niedzielę dziadek Michał z babcią Stasią i dziećmi, szli kilka kilometrów do kościoła w </a:t>
            </a:r>
            <a:r>
              <a:rPr lang="pl-PL" dirty="0" err="1"/>
              <a:t>Greczanach</a:t>
            </a:r>
            <a:r>
              <a:rPr lang="pl-PL" dirty="0"/>
              <a:t>. </a:t>
            </a:r>
          </a:p>
        </p:txBody>
      </p:sp>
    </p:spTree>
    <p:extLst>
      <p:ext uri="{BB962C8B-B14F-4D97-AF65-F5344CB8AC3E}">
        <p14:creationId xmlns:p14="http://schemas.microsoft.com/office/powerpoint/2010/main" val="208767375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theme/theme1.xml><?xml version="1.0" encoding="utf-8"?>
<a:theme xmlns:a="http://schemas.openxmlformats.org/drawingml/2006/main" name="Ретро">
  <a:themeElements>
    <a:clrScheme name="Ретро">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Ретро">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ерхняя тень">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250</TotalTime>
  <Words>1361</Words>
  <Application>Microsoft Office PowerPoint</Application>
  <PresentationFormat>Niestandardowy</PresentationFormat>
  <Paragraphs>53</Paragraphs>
  <Slides>12</Slides>
  <Notes>0</Notes>
  <HiddenSlides>0</HiddenSlides>
  <MMClips>0</MMClips>
  <ScaleCrop>false</ScaleCrop>
  <HeadingPairs>
    <vt:vector size="4" baseType="variant">
      <vt:variant>
        <vt:lpstr>Motyw</vt:lpstr>
      </vt:variant>
      <vt:variant>
        <vt:i4>1</vt:i4>
      </vt:variant>
      <vt:variant>
        <vt:lpstr>Tytuły slajdów</vt:lpstr>
      </vt:variant>
      <vt:variant>
        <vt:i4>12</vt:i4>
      </vt:variant>
    </vt:vector>
  </HeadingPairs>
  <TitlesOfParts>
    <vt:vector size="13" baseType="lpstr">
      <vt:lpstr>Ретро</vt:lpstr>
      <vt:lpstr>ROZWÓJ I PRZEKAZ TALENTÓW ARTYSTYCZNYCH W RODZINIE WIERZBICKICH – POLSKICH MAZURÓW Z OKOLIC CHMIELNICKIEGO</vt:lpstr>
      <vt:lpstr>POLSCY MAZURZY NA PODOLU</vt:lpstr>
      <vt:lpstr>Wierzbiccy i Bednarze</vt:lpstr>
      <vt:lpstr>Moja rodzina</vt:lpstr>
      <vt:lpstr>Prezentacja programu PowerPoint</vt:lpstr>
      <vt:lpstr>PROSKUROW</vt:lpstr>
      <vt:lpstr>Dziаdek Michаł </vt:lpstr>
      <vt:lpstr>Wiаrа w Bogа </vt:lpstr>
      <vt:lpstr>Kościół</vt:lpstr>
      <vt:lpstr>Trаdycje</vt:lpstr>
      <vt:lpstr>Po dziadkach pozostały zdjęcia w albumie</vt:lpstr>
      <vt:lpstr>Po dziadkach mam talent, który chcę rozwijać….</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PowerPoint</dc:title>
  <dc:creator>380963231778</dc:creator>
  <cp:lastModifiedBy>Dana</cp:lastModifiedBy>
  <cp:revision>33</cp:revision>
  <dcterms:created xsi:type="dcterms:W3CDTF">2021-10-07T18:13:57Z</dcterms:created>
  <dcterms:modified xsi:type="dcterms:W3CDTF">2021-10-29T18:12:41Z</dcterms:modified>
</cp:coreProperties>
</file>